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40.xml" ContentType="application/vnd.openxmlformats-officedocument.presentationml.notesSlide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notesSlides/notesSlide69.xml" ContentType="application/vnd.openxmlformats-officedocument.presentationml.notesSlide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ink/ink251.xml" ContentType="application/inkml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ink/ink252.xml" ContentType="application/inkml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31"/>
  </p:notesMasterIdLst>
  <p:sldIdLst>
    <p:sldId id="631" r:id="rId2"/>
    <p:sldId id="632" r:id="rId3"/>
    <p:sldId id="633" r:id="rId4"/>
    <p:sldId id="652" r:id="rId5"/>
    <p:sldId id="638" r:id="rId6"/>
    <p:sldId id="640" r:id="rId7"/>
    <p:sldId id="639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330" r:id="rId20"/>
    <p:sldId id="482" r:id="rId21"/>
    <p:sldId id="483" r:id="rId22"/>
    <p:sldId id="484" r:id="rId23"/>
    <p:sldId id="485" r:id="rId24"/>
    <p:sldId id="791" r:id="rId25"/>
    <p:sldId id="776" r:id="rId26"/>
    <p:sldId id="486" r:id="rId27"/>
    <p:sldId id="653" r:id="rId28"/>
    <p:sldId id="487" r:id="rId29"/>
    <p:sldId id="488" r:id="rId30"/>
    <p:sldId id="489" r:id="rId31"/>
    <p:sldId id="507" r:id="rId32"/>
    <p:sldId id="508" r:id="rId33"/>
    <p:sldId id="775" r:id="rId34"/>
    <p:sldId id="774" r:id="rId35"/>
    <p:sldId id="783" r:id="rId36"/>
    <p:sldId id="490" r:id="rId37"/>
    <p:sldId id="509" r:id="rId38"/>
    <p:sldId id="769" r:id="rId39"/>
    <p:sldId id="491" r:id="rId40"/>
    <p:sldId id="510" r:id="rId41"/>
    <p:sldId id="511" r:id="rId42"/>
    <p:sldId id="513" r:id="rId43"/>
    <p:sldId id="512" r:id="rId44"/>
    <p:sldId id="784" r:id="rId45"/>
    <p:sldId id="777" r:id="rId46"/>
    <p:sldId id="570" r:id="rId47"/>
    <p:sldId id="773" r:id="rId48"/>
    <p:sldId id="778" r:id="rId49"/>
    <p:sldId id="779" r:id="rId50"/>
    <p:sldId id="780" r:id="rId51"/>
    <p:sldId id="781" r:id="rId52"/>
    <p:sldId id="782" r:id="rId53"/>
    <p:sldId id="514" r:id="rId54"/>
    <p:sldId id="522" r:id="rId55"/>
    <p:sldId id="523" r:id="rId56"/>
    <p:sldId id="338" r:id="rId57"/>
    <p:sldId id="495" r:id="rId58"/>
    <p:sldId id="516" r:id="rId59"/>
    <p:sldId id="515" r:id="rId60"/>
    <p:sldId id="517" r:id="rId61"/>
    <p:sldId id="800" r:id="rId62"/>
    <p:sldId id="518" r:id="rId63"/>
    <p:sldId id="519" r:id="rId64"/>
    <p:sldId id="520" r:id="rId65"/>
    <p:sldId id="761" r:id="rId66"/>
    <p:sldId id="801" r:id="rId67"/>
    <p:sldId id="496" r:id="rId68"/>
    <p:sldId id="546" r:id="rId69"/>
    <p:sldId id="547" r:id="rId70"/>
    <p:sldId id="551" r:id="rId71"/>
    <p:sldId id="552" r:id="rId72"/>
    <p:sldId id="553" r:id="rId73"/>
    <p:sldId id="554" r:id="rId74"/>
    <p:sldId id="555" r:id="rId75"/>
    <p:sldId id="556" r:id="rId76"/>
    <p:sldId id="560" r:id="rId77"/>
    <p:sldId id="299" r:id="rId78"/>
    <p:sldId id="562" r:id="rId79"/>
    <p:sldId id="563" r:id="rId80"/>
    <p:sldId id="303" r:id="rId81"/>
    <p:sldId id="304" r:id="rId82"/>
    <p:sldId id="561" r:id="rId83"/>
    <p:sldId id="634" r:id="rId84"/>
    <p:sldId id="566" r:id="rId85"/>
    <p:sldId id="306" r:id="rId86"/>
    <p:sldId id="310" r:id="rId87"/>
    <p:sldId id="572" r:id="rId88"/>
    <p:sldId id="573" r:id="rId89"/>
    <p:sldId id="575" r:id="rId90"/>
    <p:sldId id="316" r:id="rId91"/>
    <p:sldId id="319" r:id="rId92"/>
    <p:sldId id="762" r:id="rId93"/>
    <p:sldId id="763" r:id="rId94"/>
    <p:sldId id="764" r:id="rId95"/>
    <p:sldId id="767" r:id="rId96"/>
    <p:sldId id="766" r:id="rId97"/>
    <p:sldId id="770" r:id="rId98"/>
    <p:sldId id="768" r:id="rId99"/>
    <p:sldId id="765" r:id="rId100"/>
    <p:sldId id="635" r:id="rId101"/>
    <p:sldId id="579" r:id="rId102"/>
    <p:sldId id="580" r:id="rId103"/>
    <p:sldId id="325" r:id="rId104"/>
    <p:sldId id="326" r:id="rId105"/>
    <p:sldId id="636" r:id="rId106"/>
    <p:sldId id="328" r:id="rId107"/>
    <p:sldId id="329" r:id="rId108"/>
    <p:sldId id="327" r:id="rId109"/>
    <p:sldId id="581" r:id="rId110"/>
    <p:sldId id="331" r:id="rId111"/>
    <p:sldId id="500" r:id="rId112"/>
    <p:sldId id="524" r:id="rId113"/>
    <p:sldId id="525" r:id="rId114"/>
    <p:sldId id="526" r:id="rId115"/>
    <p:sldId id="527" r:id="rId116"/>
    <p:sldId id="528" r:id="rId117"/>
    <p:sldId id="309" r:id="rId118"/>
    <p:sldId id="531" r:id="rId119"/>
    <p:sldId id="536" r:id="rId120"/>
    <p:sldId id="545" r:id="rId121"/>
    <p:sldId id="535" r:id="rId122"/>
    <p:sldId id="538" r:id="rId123"/>
    <p:sldId id="539" r:id="rId124"/>
    <p:sldId id="771" r:id="rId125"/>
    <p:sldId id="772" r:id="rId126"/>
    <p:sldId id="540" r:id="rId127"/>
    <p:sldId id="543" r:id="rId128"/>
    <p:sldId id="542" r:id="rId129"/>
    <p:sldId id="586" r:id="rId130"/>
    <p:sldId id="597" r:id="rId131"/>
    <p:sldId id="587" r:id="rId132"/>
    <p:sldId id="637" r:id="rId133"/>
    <p:sldId id="591" r:id="rId134"/>
    <p:sldId id="592" r:id="rId135"/>
    <p:sldId id="339" r:id="rId136"/>
    <p:sldId id="340" r:id="rId137"/>
    <p:sldId id="599" r:id="rId138"/>
    <p:sldId id="600" r:id="rId139"/>
    <p:sldId id="601" r:id="rId140"/>
    <p:sldId id="602" r:id="rId141"/>
    <p:sldId id="603" r:id="rId142"/>
    <p:sldId id="604" r:id="rId143"/>
    <p:sldId id="785" r:id="rId144"/>
    <p:sldId id="786" r:id="rId145"/>
    <p:sldId id="788" r:id="rId146"/>
    <p:sldId id="608" r:id="rId147"/>
    <p:sldId id="609" r:id="rId148"/>
    <p:sldId id="605" r:id="rId149"/>
    <p:sldId id="787" r:id="rId150"/>
    <p:sldId id="789" r:id="rId151"/>
    <p:sldId id="607" r:id="rId152"/>
    <p:sldId id="610" r:id="rId153"/>
    <p:sldId id="611" r:id="rId154"/>
    <p:sldId id="612" r:id="rId155"/>
    <p:sldId id="613" r:id="rId156"/>
    <p:sldId id="614" r:id="rId157"/>
    <p:sldId id="790" r:id="rId158"/>
    <p:sldId id="294" r:id="rId159"/>
    <p:sldId id="617" r:id="rId160"/>
    <p:sldId id="620" r:id="rId161"/>
    <p:sldId id="619" r:id="rId162"/>
    <p:sldId id="621" r:id="rId163"/>
    <p:sldId id="622" r:id="rId164"/>
    <p:sldId id="799" r:id="rId165"/>
    <p:sldId id="792" r:id="rId166"/>
    <p:sldId id="793" r:id="rId167"/>
    <p:sldId id="794" r:id="rId168"/>
    <p:sldId id="795" r:id="rId169"/>
    <p:sldId id="796" r:id="rId170"/>
    <p:sldId id="797" r:id="rId171"/>
    <p:sldId id="798" r:id="rId172"/>
    <p:sldId id="623" r:id="rId173"/>
    <p:sldId id="624" r:id="rId174"/>
    <p:sldId id="625" r:id="rId175"/>
    <p:sldId id="295" r:id="rId176"/>
    <p:sldId id="627" r:id="rId177"/>
    <p:sldId id="628" r:id="rId178"/>
    <p:sldId id="629" r:id="rId179"/>
    <p:sldId id="630" r:id="rId180"/>
    <p:sldId id="296" r:id="rId181"/>
    <p:sldId id="655" r:id="rId182"/>
    <p:sldId id="660" r:id="rId183"/>
    <p:sldId id="661" r:id="rId184"/>
    <p:sldId id="663" r:id="rId185"/>
    <p:sldId id="662" r:id="rId186"/>
    <p:sldId id="664" r:id="rId187"/>
    <p:sldId id="657" r:id="rId188"/>
    <p:sldId id="659" r:id="rId189"/>
    <p:sldId id="665" r:id="rId190"/>
    <p:sldId id="666" r:id="rId191"/>
    <p:sldId id="667" r:id="rId192"/>
    <p:sldId id="668" r:id="rId193"/>
    <p:sldId id="669" r:id="rId194"/>
    <p:sldId id="802" r:id="rId195"/>
    <p:sldId id="803" r:id="rId196"/>
    <p:sldId id="804" r:id="rId197"/>
    <p:sldId id="805" r:id="rId198"/>
    <p:sldId id="806" r:id="rId199"/>
    <p:sldId id="807" r:id="rId200"/>
    <p:sldId id="808" r:id="rId201"/>
    <p:sldId id="809" r:id="rId202"/>
    <p:sldId id="810" r:id="rId203"/>
    <p:sldId id="811" r:id="rId204"/>
    <p:sldId id="812" r:id="rId205"/>
    <p:sldId id="813" r:id="rId206"/>
    <p:sldId id="814" r:id="rId207"/>
    <p:sldId id="815" r:id="rId208"/>
    <p:sldId id="816" r:id="rId209"/>
    <p:sldId id="817" r:id="rId210"/>
    <p:sldId id="819" r:id="rId211"/>
    <p:sldId id="820" r:id="rId212"/>
    <p:sldId id="821" r:id="rId213"/>
    <p:sldId id="822" r:id="rId214"/>
    <p:sldId id="823" r:id="rId215"/>
    <p:sldId id="824" r:id="rId216"/>
    <p:sldId id="825" r:id="rId217"/>
    <p:sldId id="826" r:id="rId218"/>
    <p:sldId id="827" r:id="rId219"/>
    <p:sldId id="828" r:id="rId220"/>
    <p:sldId id="829" r:id="rId221"/>
    <p:sldId id="830" r:id="rId222"/>
    <p:sldId id="831" r:id="rId223"/>
    <p:sldId id="832" r:id="rId224"/>
    <p:sldId id="833" r:id="rId225"/>
    <p:sldId id="818" r:id="rId226"/>
    <p:sldId id="836" r:id="rId227"/>
    <p:sldId id="723" r:id="rId228"/>
    <p:sldId id="834" r:id="rId229"/>
    <p:sldId id="835" r:id="rId230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1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24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640 28 3945 0 0,'-6'-3'998'0'0,"11"3"-1142"0"0,0 1 3267 0 0,-6-22-953 0 0,-5 17-664 0 0,-11 26-2 0 0,4-3-1255 0 0,-94 119 3452 0 0,-69 61-2534 0 0,68-80-287 0 0,74-82-526 0 0,-2-1 0 0 0,-2-2 0 0 0,-69 49 0 0 0,107-83-353 0 0,0 0 1 0 0,0 0-1 0 0,1 0 0 0 0,-1 0 0 0 0,0 0 1 0 0,0 0-1 0 0,0 0 0 0 0,1 0 1 0 0,-1 1-1 0 0,0-1 0 0 0,0 0 0 0 0,1 0 1 0 0,-1 0-1 0 0,0 0 0 0 0,0 0 0 0 0,0 1 1 0 0,0-1-1 0 0,1 0 0 0 0,-1 0 1 0 0,0 0-1 0 0,0 1 0 0 0,0-1 0 0 0,0 0 1 0 0,0 0-1 0 0,0 0 0 0 0,1 1 0 0 0,-1-1 1 0 0,0 0-1 0 0,0 0 0 0 0,0 1 1 0 0,0-1-1 0 0,0 0 0 0 0,0 0 0 0 0,0 0 1 0 0,0 1-1 0 0,0-1 0 0 0,0 0 1 0 0,0 0-1 0 0,0 1 0 0 0,0-1 0 0 0,0 0 1 0 0,-1 0-1 0 0,1 1 0 0 0,0-1 0 0 0,0 0 1 0 0,0 0-1 0 0,0 0 0 0 0,0 1 1 0 0,0-1-1 0 0,-1 0 0 0 0,1 0 0 0 0,0 0 1 0 0,0 1-1 0 0,0-1 0 0 0,0 0 0 0 0,-1 0 1 0 0,1 0-1 0 0,0 0 0 0 0,0 0 1 0 0,0 0-1 0 0,-1 1 0 0 0,1-1 0 0 0,0 0 1 0 0,-1 0-1 0 0,38 2-35 0 0,51-9-24 0 0,19-4 71 0 0,-1 5 1 0 0,187 12 0 0 0,-282-5-209 0 0,10 1 366 0 0,0 0 1 0 0,36 11 0 0 0,-52-12-397 0 0,0 1 1 0 0,0-1 0 0 0,0 1 0 0 0,-1 1-1 0 0,1-1 1 0 0,0 1 0 0 0,-1 0 0 0 0,0 0-1 0 0,0 0 1 0 0,1 0 0 0 0,-2 1 0 0 0,1 0-1 0 0,0-1 1 0 0,-1 1 0 0 0,0 1 0 0 0,5 7-1 0 0,-6-4-2726 0 0,1 4-6111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3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 6481 0 0,'-17'12'392'0'0,"0"1"-1"0"0,0 1 1 0 0,2 0-1 0 0,0 1 0 0 0,0 1 1 0 0,1 0-1 0 0,-19 30 1 0 0,-70 137 270 0 0,91-159-323 0 0,-72 154 333 0 0,74-154-611 0 0,2 0 1 0 0,0 0 0 0 0,2 0-1 0 0,1 1 1 0 0,-4 44 0 0 0,8-66-67 0 0,1 0 0 0 0,0 0 1 0 0,0 0-1 0 0,0 1 0 0 0,0-1 1 0 0,0 0-1 0 0,1 0 0 0 0,-1 0 1 0 0,1 0-1 0 0,0 0 0 0 0,0 0 1 0 0,0 0-1 0 0,1 0 0 0 0,-1-1 1 0 0,0 1-1 0 0,1 0 0 0 0,0-1 1 0 0,0 1-1 0 0,0-1 0 0 0,0 0 1 0 0,2 3-1 0 0,-1-3 70 0 0,0-1 0 0 0,0 0 0 0 0,0 1 0 0 0,0-1 0 0 0,1 0 0 0 0,-1-1 0 0 0,0 1 0 0 0,0-1 0 0 0,0 1 0 0 0,1-1 0 0 0,-1 0 0 0 0,0 0 0 0 0,0 0 0 0 0,1-1 0 0 0,-1 1 0 0 0,5-2 0 0 0,7-3 243 0 0,1 0 0 0 0,-2-1 0 0 0,1 0 0 0 0,-1-1 0 0 0,0-1 0 0 0,24-17 0 0 0,-20 10-140 0 0,0-1 1 0 0,0-1-1 0 0,-2 0 0 0 0,0-1 1 0 0,-1-1-1 0 0,-1 0 1 0 0,-1-1-1 0 0,-1-1 0 0 0,0 0 1 0 0,-2-1-1 0 0,11-30 0 0 0,-15 35-88 0 0,-1 1 0 0 0,0-1 0 0 0,-2-1-1 0 0,0 1 1 0 0,-1 0 0 0 0,0-1-1 0 0,-1 1 1 0 0,-2-1 0 0 0,1 1-1 0 0,-2-1 1 0 0,-1 1 0 0 0,0 0-1 0 0,-1-1 1 0 0,0 2 0 0 0,-2-1 0 0 0,-8-19-1 0 0,12 32-125 0 0,1 1 0 0 0,-1-1 0 0 0,0 1-1 0 0,0 0 1 0 0,-1-1 0 0 0,1 1 0 0 0,-1 0 0 0 0,1 1-1 0 0,-1-1 1 0 0,0 0 0 0 0,0 1 0 0 0,0-1-1 0 0,-1 1 1 0 0,1 0 0 0 0,0 0 0 0 0,-1 1 0 0 0,1-1-1 0 0,-1 1 1 0 0,0-1 0 0 0,-4 0 0 0 0,2 1-69 0 0,0 1 0 0 0,0 0 1 0 0,0 0-1 0 0,0 1 0 0 0,0-1 1 0 0,0 1-1 0 0,0 1 0 0 0,0-1 1 0 0,0 1-1 0 0,1 0 0 0 0,-1 0 1 0 0,-5 4-1 0 0,-8 5-903 0 0,0 0 0 0 0,0 2 0 0 0,1 0 0 0 0,1 2 0 0 0,0-1 0 0 0,-15 20 0 0 0,7-4-2616 0 0,14-14-46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3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9 132 5497 0 0,'0'0'71'0'0,"0"0"-1"0"0,-1 0 1 0 0,1 0 0 0 0,-1 0-1 0 0,1 0 1 0 0,0 0 0 0 0,-1 0-1 0 0,1-1 1 0 0,0 1-1 0 0,-1 0 1 0 0,1 0 0 0 0,0 0-1 0 0,-1 0 1 0 0,1 0-1 0 0,0-1 1 0 0,0 1 0 0 0,-1 0-1 0 0,1 0 1 0 0,0 0 0 0 0,0-1-1 0 0,-1 1 1 0 0,1 0-1 0 0,0 0 1 0 0,0-1 0 0 0,-1 1-1 0 0,1 0 1 0 0,0-1-1 0 0,0 1 1 0 0,0 0 0 0 0,0-1-1 0 0,0 1 1 0 0,-1 0 0 0 0,1-1-1 0 0,0 1 1 0 0,0 0-1 0 0,0-1 1 0 0,0 1 0 0 0,0 0-1 0 0,0-1 1 0 0,0 0 0 0 0,6-19 1299 0 0,15-15-249 0 0,-16 29-990 0 0,0 0-1 0 0,0 1 1 0 0,1 0 0 0 0,-1 0 0 0 0,1 0 0 0 0,1 1 0 0 0,-1 0 0 0 0,0 0 0 0 0,1 1 0 0 0,0-1 0 0 0,0 2 0 0 0,13-5 0 0 0,-15 5-101 0 0,1 1 1 0 0,-1 0 0 0 0,1 0 0 0 0,-1 0 0 0 0,1 0-1 0 0,0 1 1 0 0,0 0 0 0 0,-1 0 0 0 0,1 1 0 0 0,0 0-1 0 0,-1 0 1 0 0,1 0 0 0 0,-1 0 0 0 0,1 1 0 0 0,-1 0 0 0 0,0 0-1 0 0,7 4 1 0 0,-10-4 25 0 0,0 0 0 0 0,0-1 0 0 0,-1 1 0 0 0,1 0 0 0 0,-1 0 0 0 0,1 0 0 0 0,-1 1 0 0 0,0-1 0 0 0,0 0 0 0 0,0 0 0 0 0,0 1 0 0 0,0-1 0 0 0,0 1 0 0 0,-1-1 0 0 0,1 1 0 0 0,-1-1 0 0 0,0 1 0 0 0,1-1 0 0 0,-1 1 0 0 0,0-1 0 0 0,-1 6 0 0 0,-12 59 462 0 0,8-49-389 0 0,-12 53 237 0 0,6-30-125 0 0,2 0-1 0 0,2 1 1 0 0,-3 65 0 0 0,10-106-238 0 0,0 0 1 0 0,0 1 0 0 0,1-1 0 0 0,-1 1-1 0 0,1-1 1 0 0,-1 0 0 0 0,1 1 0 0 0,-1-1-1 0 0,1 0 1 0 0,0 1 0 0 0,0-1 0 0 0,-1 0-1 0 0,1 0 1 0 0,0 0 0 0 0,0 0 0 0 0,0 0 0 0 0,0 0-1 0 0,1 0 1 0 0,-1 0 0 0 0,0 0 0 0 0,0-1-1 0 0,0 1 1 0 0,1 0 0 0 0,-1-1 0 0 0,0 1-1 0 0,1-1 1 0 0,1 1 0 0 0,48 9-662 0 0,-24-5-1574 0 0,16 11-5558 0 0,-38-11 3681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4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66 108 8658 0 0,'-3'4'369'0'0,"0"1"1"0"0,0-1-1 0 0,1 0 1 0 0,0 1-1 0 0,0 0 0 0 0,0-1 1 0 0,0 1-1 0 0,0 0 1 0 0,-1 10-1 0 0,29-57 819 0 0,-22 31-998 0 0,2-1 2 0 0,-1-1-1 0 0,0 0 0 0 0,-1 0 0 0 0,-1-1 0 0 0,0 1 0 0 0,1-18 1 0 0,-8 29 762 0 0,-5 10-593 0 0,-7 10-191 0 0,6 0-322 0 0,1 0-1 0 0,0 1 1 0 0,1 0-1 0 0,2 0 1 0 0,-10 40-1 0 0,11-30-4288 0 0,-3 51 0 0 0,7-59-540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7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1079 0 5041 0 0,'-44'28'7283'0'0,"41"-18"-6682"0"0,0 0 0 0 0,-1-1 0 0 0,0 1 0 0 0,-7 11 0 0 0,-12 27-351 0 0,-59 153 86 0 0,-143 255-1 0 0,213-435-322 0 0,-231 474 494 0 0,216-438-369 0 0,-282 577 909 0 0,284-579-1025 0 0,16-33-11 0 0,-2 0 1 0 0,0-1-1 0 0,-17 25 1 0 0,23-34-1884 0 0,14-11-2399 0 0,16-14-3417 0 0,-20 5 4272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7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58 7226 0 0,'-4'-1'595'0'0,"-1"-1"0"0"0,1 0 1 0 0,0 0-1 0 0,0 0 1 0 0,0-1-1 0 0,1 1 1 0 0,-1-1-1 0 0,1 0 1 0 0,-1 0-1 0 0,1-1 1 0 0,0 1-1 0 0,0 0 1 0 0,0-1-1 0 0,1 0 0 0 0,-1 0 1 0 0,1 0-1 0 0,-2-4 1 0 0,7 72-240 0 0,3 0 0 0 0,3-1 0 0 0,31 115 0 0 0,-38-168-318 0 0,1-1 0 0 0,0 0 0 0 0,0 0 0 0 0,1 0-1 0 0,0 0 1 0 0,1 0 0 0 0,-1-1 0 0 0,9 11 0 0 0,-10-17-24 0 0,0 1 0 0 0,-1-1-1 0 0,1 1 1 0 0,0-1 0 0 0,0 0 0 0 0,0-1 0 0 0,1 1 0 0 0,-1 0-1 0 0,0-1 1 0 0,1 0 0 0 0,-1 0 0 0 0,1 0 0 0 0,-1 0 0 0 0,1 0 0 0 0,0-1-1 0 0,-1 1 1 0 0,1-1 0 0 0,-1 0 0 0 0,1 0 0 0 0,0-1 0 0 0,-1 1-1 0 0,1-1 1 0 0,0 1 0 0 0,5-3 0 0 0,23-7-154 0 0,0-1-1 0 0,0-2 1 0 0,-2-1-1 0 0,34-20 1 0 0,13-12-4702 0 0,-32 19-1274 0 0,-30 18 298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8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7 134 7778 0 0,'-6'-1'1999'0'0,"10"-2"114"0"0,7-6-923 0 0,3-3-872 0 0,1 0 0 0 0,0 0 0 0 0,0 1 0 0 0,1 1 0 0 0,23-11 0 0 0,-35 19-299 0 0,7-4 53 0 0,0 0-279 0 0,0 0 1 0 0,1 0 0 0 0,0 1 0 0 0,12-3 0 0 0,-21 7-132 0 0,-1 1 0 0 0,0-1 0 0 0,1 0 0 0 0,-1 1 0 0 0,1 0 0 0 0,-1 0 0 0 0,0 0 0 0 0,1 0 0 0 0,-1 0 0 0 0,1 0-1 0 0,-1 1 1 0 0,1-1 0 0 0,-1 1 0 0 0,0-1 0 0 0,1 1 0 0 0,-1 0 0 0 0,0 0 0 0 0,0 0 0 0 0,0 0 0 0 0,1 1 0 0 0,-1-1 0 0 0,-1 0 0 0 0,1 1 0 0 0,0 0 0 0 0,0-1-1 0 0,0 1 1 0 0,1 3 0 0 0,3 5-3172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8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15 179 6465 0 0,'2'-6'63'0'0,"0"0"0"0"0,0 0 0 0 0,1 1 0 0 0,0 0-1 0 0,0-1 1 0 0,0 1 0 0 0,8-9 0 0 0,0-1 104 0 0,-2 0 112 0 0,1-1 1 0 0,1 2 0 0 0,1 0-1 0 0,0 0 1 0 0,26-23 0 0 0,-38 37-253 0 0,0 0 0 0 0,1 0 0 0 0,-1 0 0 0 0,0 0 0 0 0,0 0 0 0 0,0 0 0 0 0,0 0 0 0 0,0-1 0 0 0,0 1 0 0 0,0 0 0 0 0,1 0 0 0 0,-1 0 0 0 0,0 0-1 0 0,0 0 1 0 0,0 0 0 0 0,0 0 0 0 0,0 0 0 0 0,1 0 0 0 0,-1 0 0 0 0,0 0 0 0 0,0 0 0 0 0,0 1 0 0 0,0-1 0 0 0,0 0 0 0 0,0 0 0 0 0,1 0 0 0 0,-1 0 0 0 0,0 0 0 0 0,0 0 0 0 0,0 0 0 0 0,0 0 0 0 0,0 0 0 0 0,0 0 0 0 0,0 0 0 0 0,0 1 0 0 0,1-1 0 0 0,-1 0 0 0 0,0 0 0 0 0,0 0 0 0 0,0 0 0 0 0,0 0 0 0 0,0 0 0 0 0,0 0 0 0 0,0 1 0 0 0,0-1 0 0 0,0 0 0 0 0,0 0 0 0 0,0 0 0 0 0,0 0 0 0 0,0 0 0 0 0,0 0 0 0 0,0 1 0 0 0,0-1 0 0 0,0 0 0 0 0,0 0 0 0 0,0 0 0 0 0,0 0 0 0 0,0 0 0 0 0,0 0 0 0 0,0 1 0 0 0,0-1 0 0 0,0 0 0 0 0,0 0 0 0 0,0 0 0 0 0,-1 0 0 0 0,1 0 0 0 0,0 1 0 0 0,-3 18 787 0 0,-9 21-119 0 0,-45 102 554 0 0,-22 58-4425 0 0,81-216-4435 0 0,1 5 5184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9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1 344 5881 0 0,'1'0'255'0'0,"0"0"0"0"0,-1 0 0 0 0,1 1 0 0 0,0-1-1 0 0,0 0 1 0 0,0 1 0 0 0,0-1 0 0 0,0 1 0 0 0,0-1-1 0 0,-1 1 1 0 0,1-1 0 0 0,0 1 0 0 0,0 0 0 0 0,-1-1-1 0 0,1 1 1 0 0,0 0 0 0 0,-1 0 0 0 0,1 1 0 0 0,19 35 1863 0 0,-8-15-1475 0 0,-11-20-607 0 0,4 5-45 0 0,1 1 1 0 0,0 0-1 0 0,0-1 0 0 0,1 0 0 0 0,10 8 1 0 0,-16-14-201 0 0,0 0 0 0 0,1 0 0 0 0,-1 0 0 0 0,1 0 0 0 0,-1-1 0 0 0,1 1 0 0 0,-1 0 0 0 0,1-1 0 0 0,-1 1 0 0 0,1-1 0 0 0,-1 1 0 0 0,1-1 0 0 0,0 0 0 0 0,-1 0 0 0 0,1 0 0 0 0,0 0 0 0 0,-1 0 0 0 0,1 0 0 0 0,0 0 0 0 0,-1-1 0 0 0,1 1 0 0 0,0 0 0 0 0,-1-1 1 0 0,1 1-1 0 0,-1-1 0 0 0,1 0 0 0 0,-1 0 0 0 0,1 1 0 0 0,-1-1 0 0 0,0 0 0 0 0,1 0 0 0 0,-1 0 0 0 0,0-1 0 0 0,0 1 0 0 0,0 0 0 0 0,1 0 0 0 0,-1-1 0 0 0,-1 1 0 0 0,3-3 0 0 0,1-3-3532 0 0</inkml:trace>
  <inkml:trace contextRef="#ctx0" brushRef="#br0" timeOffset="1">188 0 7009 0 0,'-4'6'178'0'0,"0"0"0"0"0,1 1-1 0 0,0-1 1 0 0,0 1 0 0 0,1-1-1 0 0,-1 1 1 0 0,1 0-1 0 0,1 0 1 0 0,0 0 0 0 0,0 0-1 0 0,0 0 1 0 0,0 0-1 0 0,1 0 1 0 0,1 0 0 0 0,1 11-1 0 0,2 13 171 0 0,2-1-1 0 0,12 36 0 0 0,-15-54-395 0 0,14 27 320 0 0,0-1-1554 0 0,-13-13-5867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1 153 5969 0 0,'3'-7'645'0'0,"1"1"0"0"0,0-1 0 0 0,0 1 0 0 0,1-1 0 0 0,9-8 0 0 0,-14 14-602 0 0,13-13-6 0 0,0 1 0 0 0,1 0 0 0 0,0 1 0 0 0,19-12 0 0 0,9 1-2846 0 0,-29 19 219 0 0,-8 4-838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9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52 6361 0 0,'-2'5'198'0'0,"1"0"1"0"0,0 0-1 0 0,0 0 0 0 0,0 0 0 0 0,0 0 0 0 0,1 0 0 0 0,0 0 0 0 0,0 1 0 0 0,0-1 0 0 0,1 0 0 0 0,-1 0 1 0 0,1 0-1 0 0,1 0 0 0 0,-1 0 0 0 0,1 0 0 0 0,-1 0 0 0 0,1 0 0 0 0,1-1 0 0 0,-1 1 0 0 0,1-1 1 0 0,4 6-1 0 0,-10-12-154 0 0,0-2 0 0 0,0 1 0 0 0,1 0 0 0 0,-1-1 1 0 0,1 1-1 0 0,0-1 0 0 0,0 0 0 0 0,0 1 0 0 0,1-1 1 0 0,-1 0-1 0 0,1 0 0 0 0,0 0 0 0 0,0-1 1 0 0,0 1-1 0 0,1 0 0 0 0,-1 0 0 0 0,1 0 0 0 0,0-1 1 0 0,0 1-1 0 0,1 0 0 0 0,-1 0 0 0 0,1 0 0 0 0,0-1 1 0 0,0 1-1 0 0,0 0 0 0 0,0 0 0 0 0,1 0 0 0 0,0 1 1 0 0,0-1-1 0 0,0 0 0 0 0,0 1 0 0 0,1-1 0 0 0,-1 1 1 0 0,1-1-1 0 0,0 1 0 0 0,0 0 0 0 0,0 0 1 0 0,0 1-1 0 0,0-1 0 0 0,1 1 0 0 0,-1-1 0 0 0,1 1 1 0 0,0 0-1 0 0,0 1 0 0 0,0-1 0 0 0,4-1 0 0 0,-3 2-47 0 0,0 0-1 0 0,0 1 0 0 0,0 0 1 0 0,0-1-1 0 0,0 2 0 0 0,0-1 1 0 0,0 1-1 0 0,0-1 1 0 0,0 1-1 0 0,0 1 0 0 0,0-1 1 0 0,0 1-1 0 0,-1 0 0 0 0,1 0 1 0 0,-1 0-1 0 0,1 0 0 0 0,-1 1 1 0 0,0 0-1 0 0,0 0 0 0 0,0 0 1 0 0,0 0-1 0 0,-1 1 0 0 0,1-1 1 0 0,-1 1-1 0 0,0 0 0 0 0,0 0 1 0 0,4 7-1 0 0,-5-8 71 0 0,0 1 1 0 0,0 0-1 0 0,0 0 0 0 0,0 0 0 0 0,-1 0 1 0 0,0 0-1 0 0,1 0 0 0 0,-2 1 0 0 0,1-1 1 0 0,0 0-1 0 0,-1 0 0 0 0,0 1 0 0 0,0-1 1 0 0,0 0-1 0 0,0 1 0 0 0,-1-1 0 0 0,0 0 1 0 0,0 1-1 0 0,0-1 0 0 0,0 0 0 0 0,0 0 1 0 0,-1 0-1 0 0,0 0 0 0 0,0 0 0 0 0,0-1 1 0 0,0 1-1 0 0,-1 0 0 0 0,0-1 0 0 0,1 0 1 0 0,-1 1-1 0 0,-7 4 0 0 0,3-3 103 0 0,-1 0 1 0 0,1 0-1 0 0,-1-1 0 0 0,-1 0 0 0 0,1-1 1 0 0,0 0-1 0 0,-1 0 0 0 0,0-1 0 0 0,0 0 0 0 0,-13 1 1 0 0,16-2-183 0 0,0 0 0 0 0,0-1 0 0 0,0 0 0 0 0,-1 0 0 0 0,1 0 1 0 0,0-1-1 0 0,0 0 0 0 0,0 0 0 0 0,0-1 0 0 0,0 0 0 0 0,0 0 0 0 0,0 0 1 0 0,1 0-1 0 0,-1-1 0 0 0,1 0 0 0 0,-6-4 0 0 0,10 6-131 0 0,0 0 1 0 0,0 0-1 0 0,0 0 0 0 0,0-1 1 0 0,0 1-1 0 0,1 0 0 0 0,-1 0 0 0 0,0-1 1 0 0,1 1-1 0 0,-1-1 0 0 0,1 1 1 0 0,-1 0-1 0 0,1-1 0 0 0,0 1 1 0 0,-1-1-1 0 0,1 1 0 0 0,0-1 0 0 0,0 1 1 0 0,0-1-1 0 0,1-2 0 0 0,-1 3-184 0 0,0-1 0 0 0,0 1 0 0 0,1-1 0 0 0,-1 1 0 0 0,1-1 0 0 0,-1 1 0 0 0,1 0-1 0 0,0-1 1 0 0,-1 1 0 0 0,1 0 0 0 0,0-1 0 0 0,0 1 0 0 0,0 0 0 0 0,0 0 0 0 0,0 0 0 0 0,0 0 0 0 0,0 0-1 0 0,1 0 1 0 0,-1 0 0 0 0,2-1 0 0 0,7-2-4405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0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8 6945 0 0,'-18'-4'1245'0'0,"17"4"-981"0"0,-1-1 0 0 0,1 1 0 0 0,0-1 0 0 0,-1 1 0 0 0,1-1 0 0 0,0 1 1 0 0,-1 0-1 0 0,1 0 0 0 0,0 0 0 0 0,-1 0 0 0 0,1 0 0 0 0,0 0 0 0 0,-1 0 0 0 0,1 0 1 0 0,0 1-1 0 0,-2 0 0 0 0,2 0-172 0 0,1 1 0 0 0,0 0 0 0 0,0 0 0 0 0,-1-1 0 0 0,2 1 0 0 0,-1 0 1 0 0,0 0-1 0 0,0-1 0 0 0,0 1 0 0 0,1 0 0 0 0,-1 0 0 0 0,1-1 0 0 0,0 1 0 0 0,-1 0 0 0 0,1-1 1 0 0,0 1-1 0 0,1 1 0 0 0,98 205 859 0 0,-17-41-819 0 0,5 54 42 0 0,-75-182 132 0 0,-2 1 0 0 0,-3-1-1 0 0,8 76 1 0 0,-15-112-245 0 0,-1 1-1 0 0,0-1 0 0 0,0 1 0 0 0,0-1 0 0 0,0 0 1 0 0,-1 1-1 0 0,1-1 0 0 0,-1 0 0 0 0,-1 4 1 0 0,-4-10 354 0 0,-3-19-362 0 0,-1-14-65 0 0,2-1 0 0 0,-7-71 0 0 0,14 91 0 0 0,0 0 0 0 0,1 0 0 0 0,1 0 0 0 0,0 0 1 0 0,2 0-1 0 0,0 1 0 0 0,0-1 0 0 0,12-30 0 0 0,-11 41-13 0 0,0-1 0 0 0,0 1 0 0 0,1 0 0 0 0,-1 0 0 0 0,1 0 0 0 0,1 1 0 0 0,-1-1 0 0 0,1 1 0 0 0,0 1 0 0 0,0-1 0 0 0,0 1 0 0 0,1 0 0 0 0,-1 0 0 0 0,1 1 0 0 0,0 0 0 0 0,0 0 0 0 0,0 0 0 0 0,1 1 0 0 0,-1 0 0 0 0,0 1 0 0 0,1 0 0 0 0,-1 0 0 0 0,1 0 0 0 0,0 1 0 0 0,12 1 0 0 0,-5 0-12 0 0,-1 0 1 0 0,1 1-1 0 0,0 1 0 0 0,-1 0 1 0 0,0 1-1 0 0,0 0 0 0 0,0 1 1 0 0,0 1-1 0 0,-1 0 0 0 0,0 1 1 0 0,0 1-1 0 0,19 14 1 0 0,-29-20 44 0 0,0 0 0 0 0,-1 1 0 0 0,0-1 0 0 0,1 1 0 0 0,-1 0 1 0 0,0-1-1 0 0,0 1 0 0 0,-1 0 0 0 0,1 0 0 0 0,-1 0 1 0 0,1 0-1 0 0,-1 1 0 0 0,0-1 0 0 0,0 0 0 0 0,0 0 0 0 0,-1 1 1 0 0,1-1-1 0 0,-1 4 0 0 0,0-1 44 0 0,0 0-1 0 0,-1 0 1 0 0,0 0-1 0 0,0 0 1 0 0,-1-1-1 0 0,0 1 1 0 0,0 0-1 0 0,0-1 1 0 0,-5 9 0 0 0,-3 3 181 0 0,-1 0 1 0 0,-1-1 0 0 0,0-1 0 0 0,-1 0 0 0 0,-16 14-1 0 0,14-16-69 0 0,-1-1-1 0 0,-1 0 1 0 0,1-1-1 0 0,-2 0 0 0 0,0-2 1 0 0,0 0-1 0 0,0-1 1 0 0,-1-1-1 0 0,0-1 1 0 0,-1 0-1 0 0,0-2 1 0 0,1 0-1 0 0,-22 1 0 0 0,29-4-151 0 0,0-1-1 0 0,0 0 1 0 0,0-1-1 0 0,0 0 1 0 0,0-1-1 0 0,0 0 1 0 0,1-1-1 0 0,-1 0 0 0 0,1-1 1 0 0,-14-7-1 0 0,17 7-92 0 0,0-1 0 0 0,1 0-1 0 0,0 0 1 0 0,0-1 0 0 0,0 0-1 0 0,0 0 1 0 0,1 0-1 0 0,0-1 1 0 0,1 0 0 0 0,-1 0-1 0 0,1-1 1 0 0,0 0 0 0 0,1 0-1 0 0,-6-15 1 0 0,8 17-223 0 0,0 1-1 0 0,0-1 1 0 0,0 0 0 0 0,1 0-1 0 0,0 0 1 0 0,1 0 0 0 0,-1 0-1 0 0,1 0 1 0 0,1-11 0 0 0,0 9-627 0 0,1 1 0 0 0,0-1 0 0 0,0 1 0 0 0,1 0 0 0 0,0-1-1 0 0,0 1 1 0 0,5-8 0 0 0,3-4-5007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97 3185 0 0,'-1'2'137'0'0,"-1"-1"0"0"0,1 1 0 0 0,-1-1 1 0 0,1 1-1 0 0,-1 0 0 0 0,1-1 0 0 0,0 1 0 0 0,0 0 1 0 0,0 0-1 0 0,0 0 0 0 0,0 0 0 0 0,0 0 1 0 0,0 0-1 0 0,1 1 0 0 0,-1 2 0 0 0,-8 39 646 0 0,8-32-614 0 0,-8 39 159 0 0,-2 69 0 0 0,10-103-280 0 0,2-1 1 0 0,0 0-1 0 0,0 0 0 0 0,2 0 0 0 0,0 0 0 0 0,0 0 0 0 0,2-1 0 0 0,10 26 1 0 0,-12-35 19 0 0,0-1 0 0 0,0 0 1 0 0,0 0-1 0 0,1 0 1 0 0,0 0-1 0 0,0-1 1 0 0,0 1-1 0 0,0-1 1 0 0,1 0-1 0 0,-1 0 0 0 0,1-1 1 0 0,0 1-1 0 0,0-1 1 0 0,1 0-1 0 0,5 2 1 0 0,-1-2 211 0 0,-1 0 1 0 0,1 0-1 0 0,0-1 0 0 0,0 0 1 0 0,0-1-1 0 0,0 0 1 0 0,0-1-1 0 0,15-1 1 0 0,-5-1 213 0 0,0-1-1 0 0,-1-1 1 0 0,0 0 0 0 0,0-2 0 0 0,0 0-1 0 0,0-1 1 0 0,-1-1 0 0 0,30-18 0 0 0,-31 14-231 0 0,0-1-1 0 0,-1-1 1 0 0,0 0 0 0 0,-2-1 0 0 0,1-1 0 0 0,-2 0 0 0 0,0-1 0 0 0,-1 0 0 0 0,-1-1-1 0 0,0-1 1 0 0,-2 1 0 0 0,8-22 0 0 0,-13 30-95 0 0,0-1-1 0 0,-1 0 1 0 0,-1 0 0 0 0,0 0 0 0 0,0 0-1 0 0,-1-1 1 0 0,-1 1 0 0 0,0 0 0 0 0,-1-1-1 0 0,-2-16 1 0 0,1 19-77 0 0,0 1 0 0 0,-1-1 0 0 0,0 1 0 0 0,-1 0-1 0 0,0 0 1 0 0,0 0 0 0 0,-1 0 0 0 0,0 1 0 0 0,0 0 0 0 0,0 0 0 0 0,-1 0-1 0 0,0 1 1 0 0,-1-1 0 0 0,-12-8 0 0 0,9 8-100 0 0,-1 0 0 0 0,0 1 0 0 0,0 0-1 0 0,0 1 1 0 0,0 1 0 0 0,-1 0 0 0 0,0 0 0 0 0,0 1 0 0 0,0 1 0 0 0,0 0-1 0 0,-1 0 1 0 0,1 1 0 0 0,0 1 0 0 0,-1 0 0 0 0,1 1 0 0 0,0 0-1 0 0,-1 1 1 0 0,-21 6 0 0 0,1 0-429 0 0,1 2 0 0 0,-33 15 0 0 0,-57 33-5013 0 0,49-23-1580 0 0,57-28 4253 0 0,4 0-1336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 5233 0 0,'-11'2'1030'0'0,"11"-2"-876"0"0,-1 1 0 0 0,0-1-1 0 0,1 1 1 0 0,-1-1 0 0 0,0 0-1 0 0,0 1 1 0 0,0-1-1 0 0,1 0 1 0 0,-1 0 0 0 0,0 0-1 0 0,0 1 1 0 0,0-1 0 0 0,0 0-1 0 0,1 0 1 0 0,-1 0-1 0 0,0 0 1 0 0,0-1 0 0 0,0 1-1 0 0,0 0 1 0 0,1 0 0 0 0,-1 0-1 0 0,0-1 1 0 0,0 1-1 0 0,0 0 1 0 0,1-1 0 0 0,-1 1-1 0 0,0-1 1 0 0,1 1 0 0 0,-1-1-1 0 0,0 1 1 0 0,1-1-1 0 0,-2-1 469 0 0,5 3-478 0 0,0-1 0 0 0,0 1 0 0 0,0 0-1 0 0,0 0 1 0 0,-1 0 0 0 0,1 0 0 0 0,0 0 0 0 0,-1 1 0 0 0,1-1-1 0 0,-1 1 1 0 0,1 0 0 0 0,-1 0 0 0 0,0 0 0 0 0,1 0 0 0 0,1 2-1 0 0,34 43-149 0 0,-25-30 194 0 0,262 279 274 0 0,25-21-355 0 0,-160-149-54 0 0,-31-22 489 0 0,-4 4 1 0 0,94 129-1 0 0,-134-148 51 0 0,-45-58-353 0 0,1-1 0 0 0,1-1 0 0 0,2-1 0 0 0,1-1 0 0 0,1-1-1 0 0,43 33 1 0 0,-43-47-551 0 0,-26-12 215 0 0,0-1 0 0 0,0 1-1 0 0,0-1 1 0 0,1 1 0 0 0,-1 0 0 0 0,0-1 0 0 0,0 1 0 0 0,0-1 0 0 0,0 1 0 0 0,0 0 0 0 0,0-1-1 0 0,0 1 1 0 0,0-1 0 0 0,0 1 0 0 0,0 0 0 0 0,0-1 0 0 0,0 1 0 0 0,0-1 0 0 0,0 1 0 0 0,0 0-1 0 0,0-1 1 0 0,-1 1 0 0 0,1-1 0 0 0,0 1 0 0 0,0 0 0 0 0,0-1 0 0 0,-1 1 0 0 0,1 0 0 0 0,0-1-1 0 0,0 1 1 0 0,-1 0 0 0 0,0-1 0 0 0,-4-7-2106 0 0,0 1 0 0 0,-1 0 1 0 0,0 0-1 0 0,-10-8 0 0 0,6 6-1367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1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8 172 8106 0 0,'0'0'67'0'0,"-1"-1"1"0"0,1 1-1 0 0,0 0 1 0 0,0 0-1 0 0,0 0 1 0 0,-1 0-1 0 0,1 0 0 0 0,0 0 1 0 0,0 0-1 0 0,0 0 1 0 0,-1 0-1 0 0,1 0 1 0 0,0 0-1 0 0,0 0 1 0 0,0 0-1 0 0,-1 0 1 0 0,1 0-1 0 0,0 0 1 0 0,0 0-1 0 0,0 0 1 0 0,-1 0-1 0 0,1 0 1 0 0,0 0-1 0 0,0 0 0 0 0,0 0 1 0 0,-1 0-1 0 0,1 0 1 0 0,0 1-1 0 0,0-1 1 0 0,0 0-1 0 0,0 0 1 0 0,-1 0-1 0 0,1 0 1 0 0,0 0-1 0 0,0 1 1 0 0,0-1-1 0 0,0 0 1 0 0,0 0-1 0 0,0 0 1 0 0,0 1-1 0 0,-1-1 0 0 0,1 0 1 0 0,0 0-1 0 0,0 0 1 0 0,0 0-1 0 0,0 1 1 0 0,0-1-1 0 0,0 0 1 0 0,0 0-1 0 0,0 1 1 0 0,0-1-1 0 0,0 0 1 0 0,0 0-1 0 0,0 0 1 0 0,0 1-1 0 0,6 18 1389 0 0,16 20-664 0 0,1-9-457 0 0,0-2 0 0 0,2-1 0 0 0,0-1 0 0 0,2-1 1 0 0,1-1-1 0 0,1-1 0 0 0,1-2 0 0 0,57 31 0 0 0,-83-50-242 0 0,-1-1 1 0 0,0 1 0 0 0,1 0 0 0 0,-1-1 0 0 0,1 0 0 0 0,-1 0-1 0 0,1 0 1 0 0,-1 0 0 0 0,1-1 0 0 0,0 1 0 0 0,-1-1-1 0 0,1 0 1 0 0,0 0 0 0 0,0-1 0 0 0,-1 1 0 0 0,1-1-1 0 0,0 1 1 0 0,-1-1 0 0 0,1 0 0 0 0,-1 0 0 0 0,1-1 0 0 0,-1 1-1 0 0,0-1 1 0 0,1 0 0 0 0,-1 0 0 0 0,5-3 0 0 0,-4 0 24 0 0,0 0 0 0 0,0 0 0 0 0,0-1 0 0 0,-1 1 0 0 0,0-1 0 0 0,0 0 0 0 0,0 0 0 0 0,0 0 0 0 0,-1 0 0 0 0,0 0 0 0 0,0 0 0 0 0,-1 0 0 0 0,0-1 0 0 0,1-7 0 0 0,0-24 25 0 0,-4-68 0 0 0,-1 67-1953 0 0,5-61 1 0 0,0 86-260 0 0,0-1 1 0 0,1 0-1 0 0,1 1 1 0 0,6-18-1 0 0,-3 16-3466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2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7266 0 0,'19'-9'3505'0'0,"20"-25"-2796"0"0,-13 10-521 0 0,19-19-57 0 0,13-11-23 0 0,-53 50-96 0 0,-1 1 0 0 0,1 0-1 0 0,0 0 1 0 0,0 0 0 0 0,0 0 0 0 0,1 1 0 0 0,-1 0 0 0 0,0 0 0 0 0,1 0-1 0 0,9-1 1 0 0,-13 4 17 0 0,1-1 1 0 0,-1 0-1 0 0,1 1 0 0 0,0-1 0 0 0,-1 1 1 0 0,0 0-1 0 0,1 0 0 0 0,-1 0 0 0 0,1 0 1 0 0,-1 0-1 0 0,0 1 0 0 0,0-1 0 0 0,0 1 0 0 0,1-1 1 0 0,-1 1-1 0 0,-1 0 0 0 0,1 0 0 0 0,0 0 1 0 0,0 0-1 0 0,-1 0 0 0 0,1 0 0 0 0,-1 0 1 0 0,0 0-1 0 0,0 1 0 0 0,0-1 0 0 0,0 0 1 0 0,0 1-1 0 0,0-1 0 0 0,0 1 0 0 0,0 2 0 0 0,3 11 205 0 0,0 0 0 0 0,-1 0-1 0 0,1 23 1 0 0,-2 19 183 0 0,-4 0 1 0 0,-1 0-1 0 0,-14 69 1 0 0,6-54-1481 0 0,-1 93 1 0 0,12-165 999 0 0,2 26-2406 0 0,6-13-4684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2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21 540 8874 0 0,'-20'14'3251'0'0,"33"-30"-1968"0"0,10-27-1364 0 0,-1-1-1 0 0,-3 0 0 0 0,-1-2 1 0 0,14-55-1 0 0,-15 41-429 0 0,46-99-1 0 0,-61 155 527 0 0,-1 1 0 0 0,1 0-1 0 0,0 0 1 0 0,0 0 0 0 0,0 0-1 0 0,0 0 1 0 0,0 0 0 0 0,1 1-1 0 0,-1-1 1 0 0,1 1 0 0 0,5-5-1 0 0,-7 7 10 0 0,-1 0 0 0 0,1 0-1 0 0,-1-1 1 0 0,1 1 0 0 0,0 0-1 0 0,-1 0 1 0 0,1 0 0 0 0,-1 0 0 0 0,1 0-1 0 0,0 0 1 0 0,-1 0 0 0 0,1 0-1 0 0,-1 0 1 0 0,1 0 0 0 0,0 0-1 0 0,-1 1 1 0 0,1-1 0 0 0,-1 0 0 0 0,1 0-1 0 0,-1 0 1 0 0,1 1 0 0 0,-1-1-1 0 0,1 0 1 0 0,-1 1 0 0 0,2 0-1 0 0,11 24 840 0 0,7 51 446 0 0,15 124 0 0 0,-4-19-969 0 0,-2-67-124 0 0,-13-51-2116 0 0,-1-1-5798 0 0,-13-54 2899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2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0 8162 0 0,'-16'20'666'0'0,"1"1"0"0"0,1 0 0 0 0,1 0 0 0 0,1 1 0 0 0,1 1 1 0 0,1 0-1 0 0,-8 28 0 0 0,2-1-533 0 0,9-25-527 0 0,-1 0 0 0 0,-2-1-1 0 0,-15 30 1 0 0,25-54 293 0 0,0-1 0 0 0,0 1 1 0 0,0 0-1 0 0,0 0 1 0 0,0 0-1 0 0,0-1 1 0 0,0 1-1 0 0,0 0 1 0 0,0 0-1 0 0,-1 0 0 0 0,1 0 1 0 0,0-1-1 0 0,0 1 1 0 0,0 0-1 0 0,0 0 1 0 0,0 0-1 0 0,0 0 1 0 0,-1 0-1 0 0,1-1 0 0 0,0 1 1 0 0,0 0-1 0 0,0 0 1 0 0,0 0-1 0 0,-1 0 1 0 0,1 0-1 0 0,0 0 1 0 0,0 0-1 0 0,0 0 0 0 0,0 0 1 0 0,-1 0-1 0 0,1 0 1 0 0,0 0-1 0 0,0 0 1 0 0,0 0-1 0 0,-1 0 1 0 0,1 0-1 0 0,0 0 0 0 0,0 0 1 0 0,0 0-1 0 0,-1 0 1 0 0,1 0-1 0 0,0 0 1 0 0,0 0-1 0 0,0 0 1 0 0,0 0-1 0 0,-1 0 1 0 0,1 0-1 0 0,0 0 0 0 0,0 0 1 0 0,0 1-1 0 0,0-1 1 0 0,-1 0-1 0 0,1 0 1 0 0,0 0-1 0 0,0 0 1 0 0,0 0-1 0 0,0 1 0 0 0,0-1 1 0 0,0 0-1 0 0,0 0 1 0 0,0 0-1 0 0,-1 0 1 0 0,1 1-1 0 0,0-1 1 0 0,-2-8-3923 0 0</inkml:trace>
  <inkml:trace contextRef="#ctx0" brushRef="#br0" timeOffset="1">99 9 5329 0 0,'22'37'7065'0'0,"6"14"-5077"0"0,-15-16-1484 0 0,22 50 7 0 0,-31-79-556 0 0,-1 0 1 0 0,1 0-1 0 0,-1 0 1 0 0,2 0-1 0 0,-1 0 1 0 0,1-1-1 0 0,0 0 0 0 0,0 0 1 0 0,11 9-1 0 0,-15-14-65 0 0,0 1-1 0 0,0-1 1 0 0,0 1 0 0 0,1-1-1 0 0,-1 1 1 0 0,0-1-1 0 0,0 0 1 0 0,0 0-1 0 0,1 1 1 0 0,-1-1 0 0 0,0 0-1 0 0,0 0 1 0 0,0 0-1 0 0,1 0 1 0 0,-1-1 0 0 0,0 1-1 0 0,0 0 1 0 0,0 0-1 0 0,1-1 1 0 0,-1 1-1 0 0,0-1 1 0 0,0 1 0 0 0,0-1-1 0 0,0 1 1 0 0,0-1-1 0 0,0 0 1 0 0,0 1 0 0 0,0-1-1 0 0,0 0 1 0 0,0 0-1 0 0,0 0 1 0 0,-1 0 0 0 0,2-1-1 0 0,20-37-5130 0 0,-16 22 933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3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4953 0 0,'6'-15'480'0'0,"0"0"-1"0"0,1 0 1 0 0,1 1-1 0 0,18-26 1 0 0,-8 12-152 0 0,-13 19-195 0 0,27-39 348 0 0,-31 47-424 0 0,1-1 0 0 0,-1 0 0 0 0,0 1 0 0 0,1-1 0 0 0,-1 0 0 0 0,1 1 0 0 0,0 0 0 0 0,0-1 0 0 0,-1 1 0 0 0,1 0 0 0 0,0 0 0 0 0,0 0 0 0 0,0 0 0 0 0,0 0 0 0 0,0 0 0 0 0,0 1 0 0 0,0-1 0 0 0,0 1 0 0 0,1-1 0 0 0,-1 1 0 0 0,3 0 0 0 0,-4 1 39 0 0,0-1-1 0 0,0 1 0 0 0,0 0 1 0 0,0 0-1 0 0,0-1 1 0 0,0 1-1 0 0,0 0 0 0 0,-1 0 1 0 0,1 0-1 0 0,0 0 0 0 0,-1 0 1 0 0,1 1-1 0 0,0-1 1 0 0,-1 0-1 0 0,1 0 0 0 0,-1 0 1 0 0,0 0-1 0 0,1 1 0 0 0,-1-1 1 0 0,0 0-1 0 0,0 0 0 0 0,0 1 1 0 0,0-1-1 0 0,0 0 1 0 0,0 0-1 0 0,0 3 0 0 0,-3 34 1098 0 0,-14 46 535 0 0,-48 144 1 0 0,6-31-5353 0 0,63-207-3408 0 0,-3 8 6249 0 0,2-9-3166 0 0</inkml:trace>
  <inkml:trace contextRef="#ctx0" brushRef="#br0" timeOffset="1">138 344 7009 0 0,'1'4'243'0'0,"1"1"-1"0"0,-1-1 1 0 0,0 0-1 0 0,1 0 1 0 0,0 0-1 0 0,0 0 0 0 0,0 0 1 0 0,1 0-1 0 0,-1-1 1 0 0,1 1-1 0 0,0-1 1 0 0,0 1-1 0 0,0-1 0 0 0,0 0 1 0 0,1 0-1 0 0,-1-1 1 0 0,1 1-1 0 0,0-1 1 0 0,-1 1-1 0 0,1-1 0 0 0,0 0 1 0 0,1-1-1 0 0,-1 1 1 0 0,0-1-1 0 0,0 0 0 0 0,7 1 1 0 0,-8-2-430 0 0,0-1 0 0 0,0 0 0 0 0,0 1 0 0 0,-1-1 1 0 0,1-1-1 0 0,0 1 0 0 0,-1 0 0 0 0,1-1 0 0 0,-1 1 0 0 0,1-1 0 0 0,-1 0 1 0 0,0 0-1 0 0,0 0 0 0 0,0 0 0 0 0,0 0 0 0 0,0 0 0 0 0,0 0 0 0 0,-1-1 0 0 0,1 1 1 0 0,2-6-1 0 0,-1 1-554 0 0,0-1 0 0 0,0 1 1 0 0,-1-1-1 0 0,0 0 1 0 0,0 0-1 0 0,0-10 0 0 0,0 0-2601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3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6217 0 0,'15'51'2291'0'0,"40"82"-1405"0"0,-38-97-881 0 0,-2 0-1 0 0,-1 2 1 0 0,13 56 0 0 0,-13-1-1104 0 0,-4-20-3214 0 0,-8-62 2008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3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9114 0 0,'-1'0'91'0'0,"-1"1"1"0"0,1-1-1 0 0,-1 1 1 0 0,1 0-1 0 0,0 0 0 0 0,-1-1 1 0 0,1 1-1 0 0,0 0 1 0 0,-1 0-1 0 0,1 0 0 0 0,0 0 1 0 0,0 1-1 0 0,0-1 1 0 0,0 0-1 0 0,0 0 1 0 0,0 1-1 0 0,1-1 0 0 0,-1 0 1 0 0,0 1-1 0 0,1-1 1 0 0,-1 1-1 0 0,1-1 0 0 0,-1 3 1 0 0,-14 47 1457 0 0,10-30-1258 0 0,-44 104-38 0 0,41-110-1352 0 0,0 1 1 0 0,-1-2 0 0 0,-12 15-1 0 0,7-14-2337 0 0,6-10-607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4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7186 0 0,'14'7'712'0'0,"3"3"-296"0"0,5 2-144 0 0,-2 1-56 0 0,-4 1-64 0 0,-2-1-72 0 0,-1 2-32 0 0,0-1-104 0 0,-2 1-72 0 0,1 1-168 0 0,1-1-176 0 0,0-4-216 0 0,0-1-281 0 0,-1 0-239 0 0,1-3-2777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3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620 20 6073 0 0,'-24'2'3453'0'0,"19"-1"-2902"0"0,0 0 0 0 0,0-1 0 0 0,-1 0 0 0 0,1 0 0 0 0,0 0 0 0 0,-8-2 0 0 0,8 1-320 0 0,-14-4 287 0 0,1 0 0 0 0,-1 1-1 0 0,0 1 1 0 0,0 1 0 0 0,0 1 0 0 0,-1 0-1 0 0,1 2 1 0 0,0 0 0 0 0,0 1 0 0 0,-21 5-1 0 0,18-1-444 0 0,1 1-1 0 0,0 0 0 0 0,1 2 0 0 0,0 0 0 0 0,0 1 0 0 0,1 1 0 0 0,0 1 0 0 0,1 1 0 0 0,-18 15 0 0 0,27-19-67 0 0,0 0 0 0 0,0 1-1 0 0,1 0 1 0 0,0 0 0 0 0,1 1-1 0 0,0-1 1 0 0,0 2 0 0 0,1-1-1 0 0,1 1 1 0 0,0 0 0 0 0,0 0-1 0 0,2 0 1 0 0,-1 1 0 0 0,2-1-1 0 0,-1 1 1 0 0,0 22 0 0 0,3-20 4 0 0,1 0 0 0 0,0-1 0 0 0,0 1 0 0 0,2 0 0 0 0,0-1-1 0 0,1 0 1 0 0,0 0 0 0 0,1 0 0 0 0,0 0 0 0 0,1-1 0 0 0,1 1 0 0 0,0-2 0 0 0,1 1 0 0 0,13 15 0 0 0,-14-19 6 0 0,1-1-1 0 0,1 1 1 0 0,-1-1-1 0 0,1-1 1 0 0,0 0-1 0 0,1 0 0 0 0,0-1 1 0 0,0 0-1 0 0,1-1 1 0 0,-1 0-1 0 0,1 0 1 0 0,0-1-1 0 0,0-1 1 0 0,1 0-1 0 0,-1 0 1 0 0,1-1-1 0 0,-1-1 1 0 0,18 1-1 0 0,-1-3 35 0 0,1-1 0 0 0,-1-1-1 0 0,0-2 1 0 0,-1-1 0 0 0,1 0 0 0 0,-1-3-1 0 0,0 0 1 0 0,-1-1 0 0 0,44-24 0 0 0,-38 15-3220 0 0,54-43-1 0 0,-72 51-382 0 0,-1 1-3499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44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1350 6521 0 0,'149'-15'1215'0'0,"996"-118"3448"0"0,-644 65-3508 0 0,347-33-489 0 0,-732 93-748 0 0,649-49 1469 0 0,-4-39 710 0 0,-760 96-2095 0 0,1154-224 1019 0 0,-103-50 782 0 0,-791 204-950 0 0,89-11-507 0 0,652-65 1 0 0,-841 134-2205 0 0,-65 7-2249 0 0,186-35 1 0 0,-251 29-1420 0 0,-19 3 809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5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189 162 1656 0 0,'-43'-38'2502'0'0,"10"14"1353"0"0,5 4-2855 0 0,9-6 785 0 0,18 24-1664 0 0,0 0-1 0 0,0-1 0 0 0,0 1 1 0 0,0 0-1 0 0,-1 0 0 0 0,1 1 1 0 0,-1-1-1 0 0,1 0 0 0 0,-1 0 1 0 0,0 1-1 0 0,0-1 0 0 0,0 1 1 0 0,1 0-1 0 0,-2-1 0 0 0,1 1 0 0 0,0 0 1 0 0,-4-1-1 0 0,-4-2-324 0 0,-10-5 1047 0 0,20 9-916 0 0,-1 0-1 0 0,1 0 0 0 0,0 0 1 0 0,0-1-1 0 0,0 1 0 0 0,0 0 0 0 0,-1 0 1 0 0,1 0-1 0 0,0 0 0 0 0,0-1 1 0 0,0 1-1 0 0,0 0 0 0 0,0 0 0 0 0,0-1 1 0 0,0 1-1 0 0,0 0 0 0 0,0 0 1 0 0,0 0-1 0 0,0-1 0 0 0,0 1 0 0 0,0 0 1 0 0,0 0-1 0 0,0-1 0 0 0,0 1 1 0 0,0 0-1 0 0,0 0 0 0 0,0-1 0 0 0,0 1 1 0 0,0 0-1 0 0,0 0 0 0 0,0 0 1 0 0,0-1-1 0 0,0 1 0 0 0,0 0 0 0 0,1 0 1 0 0,-1 0-1 0 0,0-1 0 0 0,0 1 1 0 0,0 0-1 0 0,0 0 0 0 0,1 0 0 0 0,-1 0 1 0 0,0 0-1 0 0,0-1 0 0 0,0 1 1 0 0,1 0-1 0 0,-1 0 0 0 0,0 0 0 0 0,0 0 1 0 0,0 0-1 0 0,1 0 0 0 0,-1 0 1 0 0,0 0-1 0 0,0 0 0 0 0,1 0 0 0 0,-1 0 1 0 0,0 0-1 0 0,0 0 0 0 0,0 0 1 0 0,1 0-1 0 0,-1 0 0 0 0,0 0 0 0 0,0 0 1 0 0,1 0-1 0 0,-1 0 0 0 0,0 0 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4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1697 6337 0 0,'-15'-27'2556'0'0,"7"9"-1936"0"0,7 18-553 0 0,0-1 1 0 0,0 1 0 0 0,0 0-1 0 0,0-1 1 0 0,0 1 0 0 0,0 0-1 0 0,0 0 1 0 0,0 0 0 0 0,0 0-1 0 0,0 0 1 0 0,0 0 0 0 0,0 0-1 0 0,0 0 1 0 0,0 1 0 0 0,0-1-1 0 0,0 0 1 0 0,0 0 0 0 0,0 1-1 0 0,0-1 1 0 0,1 1 0 0 0,-1-1-1 0 0,-1 1 1 0 0,-11 2 1995 0 0,21-20-412 0 0,-2 9-1573 0 0,2 1 0 0 0,-1-1 0 0 0,1 1 0 0 0,0 1 0 0 0,0-1 0 0 0,1 1 0 0 0,0 1 0 0 0,0 0 0 0 0,0 0 0 0 0,19-7-1 0 0,6 1 51 0 0,63-14-1 0 0,162-15 62 0 0,-48 9 281 0 0,306-31 1091 0 0,-405 52-1343 0 0,258-35 464 0 0,-65 7-151 0 0,511-61-97 0 0,-163-1-332 0 0,-7-38 7 0 0,355-86 0 0 0,-637 149-19 0 0,-180 36-22 0 0,948-168 336 0 0,448-38 2448 0 0,-1330 197-2291 0 0,433-75-850 0 0,-652 119-1836 0 0,-20 4-2208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 12315 0 0,'0'0'19'0'0,"0"0"0"0"0,-1 0 0 0 0,1 0 0 0 0,0 0 0 0 0,0 0 0 0 0,0 0 0 0 0,0-1 0 0 0,0 1 0 0 0,0 0 0 0 0,-1 0 0 0 0,1 0 0 0 0,0 0 1 0 0,0 0-1 0 0,0 0 0 0 0,0 0 0 0 0,-1 0 0 0 0,1 0 0 0 0,0 0 0 0 0,0 0 0 0 0,0 0 0 0 0,0 0 0 0 0,-1 0 0 0 0,1 0 0 0 0,0 0 0 0 0,0 0 0 0 0,0 0 1 0 0,0 0-1 0 0,-1 0 0 0 0,1 0 0 0 0,0 0 0 0 0,0 0 0 0 0,0 0 0 0 0,0 0 0 0 0,-1 0 0 0 0,1 0 0 0 0,0 1 0 0 0,0-1 0 0 0,0 0 0 0 0,0 0 0 0 0,0 0 1 0 0,0 0-1 0 0,-1 0 0 0 0,1 0 0 0 0,0 1 0 0 0,0-1 0 0 0,0 0 0 0 0,0 0 0 0 0,0 0 0 0 0,0 0 0 0 0,0 1 0 0 0,3 13 304 0 0,19 35-673 0 0,0-3 267 0 0,3 44 101 0 0,-3 0 0 0 0,11 118 0 0 0,-20-111 170 0 0,50 181 0 0 0,-54-252-107 0 0,-5-17-54 0 0,0 1 1 0 0,-1 0-1 0 0,0 0 1 0 0,0 0-1 0 0,-1 1 1 0 0,0-1-1 0 0,-1 0 1 0 0,0 16-1 0 0,-1-26-131 0 0,0 0 1 0 0,-1 1-1 0 0,1-1 0 0 0,0 0 1 0 0,0 0-1 0 0,0 1 0 0 0,0-1 1 0 0,0 0-1 0 0,0 0 1 0 0,0 0-1 0 0,0 0 0 0 0,0 1 1 0 0,0-1-1 0 0,0 0 0 0 0,-1 0 1 0 0,1 0-1 0 0,0 1 0 0 0,0-1 1 0 0,0 0-1 0 0,0 0 0 0 0,0 0 1 0 0,-1 0-1 0 0,1 0 1 0 0,0 0-1 0 0,0 1 0 0 0,0-1 1 0 0,-1 0-1 0 0,1 0 0 0 0,0 0 1 0 0,0 0-1 0 0,0 0 0 0 0,-1 0 1 0 0,1 0-1 0 0,0 0 0 0 0,0 0 1 0 0,0 0-1 0 0,-1 0 1 0 0,1 0-1 0 0,0 0 0 0 0,0 0 1 0 0,0 0-1 0 0,-1 0 0 0 0,1 0 1 0 0,0 0-1 0 0,0 0 0 0 0,0 0 1 0 0,-1-1-1 0 0,1 1 1 0 0,0 0-1 0 0,0 0 0 0 0,0 0 1 0 0,-1 0-1 0 0,1 0 0 0 0,0 0 1 0 0,0-1-1 0 0,0 1 0 0 0,0 0 1 0 0,0 0-1 0 0,-1-1 0 0 0,-9-9-3647 0 0,3 1 698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55 607 9282 0 0,'-13'-4'1821'0'0,"-13"-1"-1225"0"0,11 9-894 0 0,15-4 302 0 0,0 1 0 0 0,0 0 1 0 0,0 0-1 0 0,0-1 0 0 0,0 1 0 0 0,0 0 0 0 0,0 0 1 0 0,0-1-1 0 0,0 1 0 0 0,0 0 0 0 0,1 0 1 0 0,-1-1-1 0 0,0 1 0 0 0,0 0 0 0 0,1-1 0 0 0,-1 1 1 0 0,1 0-1 0 0,-1-1 0 0 0,0 1 0 0 0,1-1 1 0 0,-1 1-1 0 0,1-1 0 0 0,-1 1 0 0 0,2 0 0 0 0,0 1 49 0 0,1 0 0 0 0,-1-1 0 0 0,0 1 0 0 0,1-1 0 0 0,-1 1 0 0 0,1-1 0 0 0,0 0 0 0 0,0 0 0 0 0,-1 0 0 0 0,1 0 0 0 0,0-1 0 0 0,0 1 0 0 0,0-1 0 0 0,-1 0 0 0 0,1 0 0 0 0,0 0 0 0 0,0 0 0 0 0,0 0 0 0 0,3-1 0 0 0,60-12 781 0 0,-56 10-771 0 0,77-19 0 0 0,679-149 1262 0 0,-199 83-1104 0 0,232-42 284 0 0,-574 86 467 0 0,353-55 2331 0 0,-361 86-2326 0 0,-86 6-575 0 0,-97-2-6931 0 0,-34 9 6347 0 0,1 0 1 0 0,-1-1-1 0 0,1 1 0 0 0,0 0 1 0 0,-1-1-1 0 0,1 1 0 0 0,-1-1 1 0 0,1 1-1 0 0,-1-1 0 0 0,1 1 1 0 0,-1-1-1 0 0,0 1 0 0 0,1-1 0 0 0,-1 1 1 0 0,0-1-1 0 0,1 0 0 0 0,-1 1 1 0 0,0-1-1 0 0,0 0 0 0 0,1 1 1 0 0,-1-1-1 0 0,0 0 0 0 0,0 1 1 0 0,0-1-1 0 0,0 0 0 0 0,0 1 0 0 0,0-1 1 0 0,0 0-1 0 0,0 1 0 0 0,0-1 1 0 0,0 0-1 0 0,-1 1 0 0 0,1-1 1 0 0,0 0-1 0 0,0 1 0 0 0,-1-1 1 0 0,1 1-1 0 0,0-1 0 0 0,-1 0 1 0 0,1 1-1 0 0,0-1 0 0 0,-1 1 0 0 0,1-1 1 0 0,-1 1-1 0 0,1-1 0 0 0,-1 0 1 0 0,-6-7-4574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 10826 0 0,'0'0'22'0'0,"-1"-1"0"0"0,1 1-1 0 0,0 0 1 0 0,-1 0-1 0 0,1-1 1 0 0,0 1 0 0 0,-1 0-1 0 0,1 0 1 0 0,-1 0-1 0 0,1 0 1 0 0,0 0 0 0 0,-1-1-1 0 0,1 1 1 0 0,-1 0 0 0 0,1 0-1 0 0,0 0 1 0 0,-1 0-1 0 0,1 0 1 0 0,-1 0 0 0 0,1 0-1 0 0,0 0 1 0 0,-1 0-1 0 0,1 1 1 0 0,-1-1 0 0 0,1 0-1 0 0,0 0 1 0 0,-1 0-1 0 0,1 0 1 0 0,-1 1 0 0 0,1-1-1 0 0,0 0 1 0 0,-1 0 0 0 0,1 0-1 0 0,0 1 1 0 0,-1-1-1 0 0,1 0 1 0 0,0 1 0 0 0,0-1-1 0 0,-1 0 1 0 0,1 1-1 0 0,0-1 1 0 0,0 0 0 0 0,-1 1-1 0 0,17 15 579 0 0,33 13-198 0 0,-19-20-137 0 0,1-2 0 0 0,0-1 0 0 0,0-2 0 0 0,0-1 0 0 0,42-1 0 0 0,-42-2 35 0 0,1 1 1 0 0,0 2-1 0 0,-1 1 1 0 0,0 1-1 0 0,35 12 0 0 0,-65-17-226 0 0,0 0-1 0 0,1 1 0 0 0,-1-1 0 0 0,0 1 1 0 0,0-1-1 0 0,0 1 0 0 0,0 0 0 0 0,1 0 1 0 0,-1-1-1 0 0,0 1 0 0 0,0 0 0 0 0,-1 0 1 0 0,1 0-1 0 0,0 0 0 0 0,0 0 0 0 0,0 0 1 0 0,-1 0-1 0 0,1 0 0 0 0,0 1 0 0 0,-1-1 1 0 0,1 0-1 0 0,-1 0 0 0 0,1 0 0 0 0,-1 1 1 0 0,0-1-1 0 0,0 0 0 0 0,1 1 0 0 0,-1-1 1 0 0,0 0-1 0 0,0 1 0 0 0,0-1 1 0 0,0 0-1 0 0,-1 0 0 0 0,1 1 0 0 0,0-1 1 0 0,0 0-1 0 0,-1 1 0 0 0,1-1 0 0 0,-1 0 1 0 0,1 0-1 0 0,-1 0 0 0 0,-1 2 0 0 0,-4 8 21 0 0,0-1-1 0 0,0 0 0 0 0,-17 18 1 0 0,11-13 26 0 0,-88 116-569 0 0,11-16-3703 0 0,6 4-5870 0 0,60-84 5958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7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16724 0 0,'-1'5'99'0'0,"0"-1"0"0"0,1 1 0 0 0,-1 0 0 0 0,1-1 0 0 0,0 1 0 0 0,0 0 0 0 0,1 0 0 0 0,-1-1 0 0 0,1 1 0 0 0,0 0 0 0 0,1 4 0 0 0,14 86-194 0 0,-8-39 116 0 0,2 94 0 0 0,-9-61-7644 0 0,2-104 637 0 0,-2 4 4464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47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276 326 7794 0 0,'-5'13'1602'0'0,"0"0"-1"0"0,1 0 1 0 0,0 1 0 0 0,1-1 0 0 0,-2 19 0 0 0,4-21-1398 0 0,1 0-1 0 0,0 1 1 0 0,0-1 0 0 0,2 0 0 0 0,-1 1-1 0 0,5 16 1 0 0,-3-20-282 0 0,-1 0 0 0 0,2 0-1 0 0,-1 0 1 0 0,1-1 0 0 0,0 1 0 0 0,0-1-1 0 0,1 0 1 0 0,0 0 0 0 0,0-1 0 0 0,1 1 0 0 0,0-1-1 0 0,0 0 1 0 0,0-1 0 0 0,1 0 0 0 0,0 0 0 0 0,0 0-1 0 0,0-1 1 0 0,0 0 0 0 0,1 0 0 0 0,0-1 0 0 0,13 5-1 0 0,-13-6 44 0 0,0 0-1 0 0,0-1 0 0 0,1 1 1 0 0,-1-1-1 0 0,0-1 0 0 0,1 0 1 0 0,-1 0-1 0 0,1 0 1 0 0,-1-1-1 0 0,0-1 0 0 0,1 1 1 0 0,-1-1-1 0 0,10-4 0 0 0,-5 0 47 0 0,0 0-1 0 0,-1 0 1 0 0,1-2-1 0 0,-1 1 0 0 0,-1-2 1 0 0,0 1-1 0 0,13-14 1 0 0,1-4 322 0 0,-1-1 1 0 0,-2-1-1 0 0,-1-1 1 0 0,-1-1-1 0 0,22-44 1 0 0,-31 52 55 0 0,-1 0 1 0 0,-1 0-1 0 0,-1-1 1 0 0,-1 0-1 0 0,-1-1 0 0 0,6-47 1 0 0,-12 64-281 0 0,0-1 1 0 0,0 0-1 0 0,0 1 1 0 0,-1-1-1 0 0,0 1 1 0 0,-1-1-1 0 0,1 1 1 0 0,-1-1-1 0 0,-1 1 1 0 0,0 0-1 0 0,-4-10 1 0 0,4 13-64 0 0,0-1 1 0 0,-1 1 0 0 0,1 0 0 0 0,-1 0-1 0 0,0 0 1 0 0,0 0 0 0 0,-1 1 0 0 0,1 0-1 0 0,0 0 1 0 0,-1 0 0 0 0,0 0 0 0 0,0 1-1 0 0,0-1 1 0 0,0 1 0 0 0,0 0 0 0 0,0 1-1 0 0,-10-2 1 0 0,4 1-69 0 0,-1 2 1 0 0,0-1-1 0 0,1 1 1 0 0,-1 1-1 0 0,1 0 0 0 0,-1 1 1 0 0,1 0-1 0 0,-1 1 0 0 0,1 0 1 0 0,0 0-1 0 0,0 1 1 0 0,-10 6-1 0 0,-22 11-228 0 0,-60 41 1 0 0,90-54 181 0 0,-171 116-2722 0 0,79-53-1828 0 0,-2-2-5329 0 0,84-54 5821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57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2240 36 3561 0 0,'-4'-2'80'0'0,"-1"-1"-1"0"0,0 1 1 0 0,0 0 0 0 0,1 0 0 0 0,-1 1-1 0 0,-1-1 1 0 0,1 1 0 0 0,0 0 0 0 0,0 0-1 0 0,0 1 1 0 0,-1 0 0 0 0,1 0 0 0 0,0 0-1 0 0,-8 1 1 0 0,-3 0 1592 0 0,14-4 600 0 0,1 2-2157 0 0,1 0 1 0 0,-1 0-1 0 0,1 0 0 0 0,-1-1 1 0 0,0 2-1 0 0,1-1 0 0 0,-1 0 1 0 0,0 0-1 0 0,0 0 1 0 0,0 0-1 0 0,0 0 0 0 0,0 1 1 0 0,0-1-1 0 0,0 0 0 0 0,0 1 1 0 0,0-1-1 0 0,0 1 1 0 0,0-1-1 0 0,0 1 0 0 0,-3-1 1 0 0,-87 9 5076 0 0,-48 26-3076 0 0,91-21-1905 0 0,-100 15 1 0 0,-66-6-36 0 0,1 9 0 0 0,-375 105 0 0 0,570-130-129 0 0,-22 7 166 0 0,0-2 0 0 0,-59 8 1 0 0,91-19-128 0 0,1-1 0 0 0,0 0 0 0 0,0 0 1 0 0,0 0-1 0 0,0-1 0 0 0,0 0 1 0 0,0 0-1 0 0,0-1 0 0 0,1 0 0 0 0,-1 0 1 0 0,1 0-1 0 0,0-1 0 0 0,0 0 1 0 0,-9-8-1 0 0,7 6-47 0 0,1 1 0 0 0,-2 0 0 0 0,1 0 1 0 0,0 0-1 0 0,-1 1 0 0 0,0 1 0 0 0,0-1 0 0 0,-9-1 1 0 0,0 2-46 0 0,1 0 0 0 0,-1 2 0 0 0,0 0 1 0 0,0 1-1 0 0,0 0 0 0 0,1 2 0 0 0,-1 0 1 0 0,0 1-1 0 0,-22 6 0 0 0,39-8 8 0 0,-1-1-1 0 0,0 1 0 0 0,1-1 0 0 0,-1 1 1 0 0,1-1-1 0 0,-1 1 0 0 0,1 0 0 0 0,-1 0 1 0 0,1 0-1 0 0,0 0 0 0 0,-1 0 0 0 0,1 0 0 0 0,0 0 1 0 0,0 0-1 0 0,0 1 0 0 0,0-1 0 0 0,0 0 1 0 0,0 1-1 0 0,0-1 0 0 0,0 1 0 0 0,0-1 1 0 0,0 3-1 0 0,-9 14-32 0 0,3-6 47 0 0,1 1 0 0 0,0 0 0 0 0,1 1 0 0 0,1-1 0 0 0,0 1 0 0 0,0 0 0 0 0,2 0 0 0 0,-3 26 0 0 0,3 2-46 0 0,4 72 0 0 0,26 171-45 0 0,-8-99 139 0 0,-10-107 12 0 0,4-1 0 0 0,2 0 0 0 0,36 96 0 0 0,-50-167-29 0 0,-1-1 0 0 0,0 1 0 0 0,0-1 0 0 0,0 1 0 0 0,-1 10-1 0 0,-7-24-4127 0 0,-9-12-6242 0 0,11 8 4476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5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12491 0 0,'-2'2'77'0'0,"0"0"1"0"0,0 0-1 0 0,0 0 0 0 0,0 0 1 0 0,1 0-1 0 0,-1 0 1 0 0,0 1-1 0 0,1-1 1 0 0,0 1-1 0 0,-1-1 1 0 0,1 1-1 0 0,0 0 1 0 0,0-1-1 0 0,1 1 0 0 0,-1 0 1 0 0,1 0-1 0 0,-1 0 1 0 0,1-1-1 0 0,0 4 1 0 0,2 64-137 0 0,-1-49 294 0 0,27 316 376 0 0,-25-325-3544 0 0,-4-44-2642 0 0,-5-47 2426 0 0,2 47 915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0:5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82 3785 0 0,'-19'3'3477'0'0,"27"4"-2103"0"0,31 3-1029 0 0,-21-10-220 0 0,0-1 1 0 0,1-1 0 0 0,-1-1 0 0 0,0-1 0 0 0,-1 0 0 0 0,21-8 0 0 0,-16 3 955 0 0,0-1 1 0 0,-1-1-1 0 0,0 0 0 0 0,23-18 1 0 0,-43 28-1060 0 0,-1 0 0 0 0,1 1 0 0 0,0-1 1 0 0,-1 1-1 0 0,1 0 0 0 0,0-1 0 0 0,0 1 1 0 0,-1 0-1 0 0,1-1 0 0 0,0 1 0 0 0,0 0 1 0 0,0 0-1 0 0,0-1 0 0 0,-1 1 0 0 0,1 0 1 0 0,0 0-1 0 0,0 0 0 0 0,0 0 0 0 0,0 0 1 0 0,-1 0-1 0 0,1 1 0 0 0,0-1 0 0 0,0 0 1 0 0,0 0-1 0 0,0 1 0 0 0,-1-1 0 0 0,1 0 0 0 0,0 1 1 0 0,0-1-1 0 0,-1 1 0 0 0,2 0 0 0 0,0 1-1 0 0,0 0-1 0 0,0 0 1 0 0,-1 1-1 0 0,1-1 0 0 0,-1 1 1 0 0,1-1-1 0 0,-1 1 1 0 0,0-1-1 0 0,2 6 0 0 0,13 73 48 0 0,-15-71 55 0 0,8 84 689 0 0,-4 159-1 0 0,-7-151-199 0 0,14 119-1 0 0,-11-204-923 0 0,2 15-946 0 0,-1-24-3208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524 0 6809 0 0,'-17'17'3352'0'0,"-9"22"-2553"0"0,15-20-506 0 0,-131 209 389 0 0,-53 78 232 0 0,166-267-372 0 0,2 2 0 0 0,2 0 0 0 0,-23 51 0 0 0,47-91-525 0 0,1 1 0 0 0,-1-1 0 0 0,1 1 0 0 0,-1 0 0 0 0,1-1 0 0 0,0 1 0 0 0,-1 0 0 0 0,1-1 0 0 0,0 1 0 0 0,0 0 0 0 0,0 0 0 0 0,1-1 0 0 0,-1 1 0 0 0,0 0 0 0 0,1-1 0 0 0,-1 1 0 0 0,1 0 0 0 0,-1-1 0 0 0,1 1 0 0 0,0-1 0 0 0,0 1 0 0 0,-1-1 0 0 0,3 2 0 0 0,0 1 3 0 0,0-1 0 0 0,0 0 1 0 0,1 0-1 0 0,-1 0 0 0 0,1 0 1 0 0,0-1-1 0 0,-1 1 0 0 0,9 2 1 0 0,3 2 37 0 0,1-1 0 0 0,0-1 0 0 0,30 5 1 0 0,25 0-5 0 0,1-3 0 0 0,-1-3-1 0 0,124-10 1 0 0,210-55 72 0 0,-331 49-468 0 0,-38 7-2307 0 0,0-1-4967 0 0,-33 5 5965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16 327 3457 0 0,'-2'-2'64'0'0,"0"0"0"0"0,1 0-1 0 0,-1-1 1 0 0,1 1 0 0 0,0-1 0 0 0,0 1 0 0 0,-1-1 0 0 0,2 1 0 0 0,-1-1 0 0 0,0 0 0 0 0,1 1-1 0 0,-1-1 1 0 0,1 0 0 0 0,0 1 0 0 0,-1-1 0 0 0,1 0 0 0 0,1 0 0 0 0,-1 1 0 0 0,1-4 0 0 0,8-54 969 0 0,-6 49-959 0 0,-1 0 1 0 0,2 0 0 0 0,0 0-1 0 0,0 0 1 0 0,1 1-1 0 0,0 0 1 0 0,1 0-1 0 0,0 0 1 0 0,0 1 0 0 0,1-1-1 0 0,0 2 1 0 0,1-1-1 0 0,0 1 1 0 0,0 0-1 0 0,1 1 1 0 0,0 0 0 0 0,1 0-1 0 0,-1 1 1 0 0,1 0-1 0 0,0 1 1 0 0,1 0-1 0 0,-1 0 1 0 0,1 2 0 0 0,0-1-1 0 0,0 1 1 0 0,0 0-1 0 0,0 1 1 0 0,0 1-1 0 0,1 0 1 0 0,-1 0 0 0 0,1 1-1 0 0,-1 1 1 0 0,1-1-1 0 0,17 5 1 0 0,-19-3-92 0 0,0 1 1 0 0,-1 0-1 0 0,1 0 1 0 0,0 1-1 0 0,-1 0 1 0 0,0 1-1 0 0,0 0 1 0 0,14 10-1 0 0,-20-12 11 0 0,0 0-1 0 0,0 1 0 0 0,0-1 1 0 0,0 1-1 0 0,-1-1 0 0 0,1 1 0 0 0,-1 0 1 0 0,0 0-1 0 0,0 0 0 0 0,0 0 1 0 0,-1 1-1 0 0,1-1 0 0 0,-1 0 0 0 0,0 1 1 0 0,0-1-1 0 0,-1 1 0 0 0,1-1 1 0 0,-1 1-1 0 0,0-1 0 0 0,0 1 0 0 0,-1-1 1 0 0,0 6-1 0 0,-3 10 0 0 0,0 0 0 0 0,-2 0 0 0 0,0-1 0 0 0,-1 0 0 0 0,-1 0 0 0 0,-1 0 0 0 0,-17 25 0 0 0,-91 114 912 0 0,95-131-388 0 0,15-15 1689 0 0,19-17-466 0 0,16-7-1101 0 0,-1 9-566 0 0,0 2 1 0 0,1 0-1 0 0,-1 2 1 0 0,1 1-1 0 0,-1 1 1 0 0,31 7-1 0 0,-16-2-100 0 0,57 1 0 0 0,-71-8 127 0 0,-1-2-1 0 0,1-1 1 0 0,-1-1 0 0 0,1-2 0 0 0,-1 0-1 0 0,29-11 1 0 0,-39 10-318 0 0,0-1 0 0 0,-1-1 0 0 0,0 0 0 0 0,0-1 0 0 0,17-14 0 0 0,-19 12-1022 0 0,0-1-1 0 0,-2 0 1 0 0,15-17 0 0 0,7-8-4273 0 0,-19 22 2703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0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23 6657 0 0,'-3'-7'909'0'0,"-4"-9"1372"0"0,6 32-1575 0 0,15 175 1493 0 0,-11-117-2198 0 0,3-2 0 0 0,20 96 0 0 0,-10-111-601 0 0,5 20-574 0 0,-18-23-5471 0 0,-4-48 3973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1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2445 21 4561 0 0,'-2'-2'136'0'0,"0"0"-1"0"0,0 0 1 0 0,0 1 0 0 0,0-1 0 0 0,0 1-1 0 0,0-1 1 0 0,-1 1 0 0 0,1 0 0 0 0,-1-1-1 0 0,1 1 1 0 0,-1 0 0 0 0,1 1 0 0 0,-1-1-1 0 0,0 0 1 0 0,1 1 0 0 0,-6-1 0 0 0,-41 12 406 0 0,19-2-75 0 0,-5-3 214 0 0,-1-1-1 0 0,0-2 1 0 0,-1-1 0 0 0,-47-5 0 0 0,31 2-522 0 0,-56 4 0 0 0,-470 84 193 0 0,258-33-47 0 0,240-42-274 0 0,-366 66 93 0 0,369-57 35 0 0,-88 38 0 0 0,36-12 244 0 0,125-45-343 0 0,0 1 0 0 0,0-1 0 0 0,1 1 0 0 0,-1 0 0 0 0,1 0 0 0 0,0 0 0 0 0,0 0-1 0 0,0 1 1 0 0,1 0 0 0 0,-1 0 0 0 0,1 0 0 0 0,0 0 0 0 0,0 0 0 0 0,0 1-1 0 0,0-1 1 0 0,1 1 0 0 0,-4 9 0 0 0,-2 8 219 0 0,1 0 1 0 0,-6 41-1 0 0,9-42-41 0 0,0 5-105 0 0,2 1 1 0 0,1 48-1 0 0,2-42-97 0 0,-6 42 0 0 0,1-24 27 0 0,3-1 0 0 0,5 59-1 0 0,0 2 18 0 0,-2-67 227 0 0,12 70-1 0 0,1 5 322 0 0,-14-111-507 0 0,0 1 0 0 0,-1-1 0 0 0,0 1 1 0 0,0-1-1 0 0,-1 1 0 0 0,-1-1 0 0 0,1 1 0 0 0,-4 8 1 0 0,-17-15-4396 0 0,8-4-4038 0 0,8 1 3891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13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8 8418 0 0,'0'-1'71'0'0,"0"1"0"0"0,-1-1 0 0 0,1 1 0 0 0,-1-1 0 0 0,1 1 0 0 0,-1-1 0 0 0,1 1 0 0 0,-1-1 0 0 0,0 1 0 0 0,1 0 0 0 0,-1-1 0 0 0,1 1 0 0 0,-1 0 0 0 0,0 0 0 0 0,1-1 0 0 0,-1 1 0 0 0,0 0 0 0 0,1 0 0 0 0,-1 0 0 0 0,0 0 0 0 0,1 0 0 0 0,-1 0 0 0 0,0 0 0 0 0,1 0-1 0 0,-1 0 1 0 0,0 0 0 0 0,0 0 0 0 0,1 0 0 0 0,-1 0 0 0 0,1 1 0 0 0,-1-1 0 0 0,0 0 0 0 0,1 1 0 0 0,-1-1 0 0 0,0 0 0 0 0,0 1 0 0 0,-8 26-1388 0 0,5-8 1393 0 0,-5 6-179 0 0,-1-1-1 0 0,0-1 1 0 0,-2 0-1 0 0,-1 0 0 0 0,-1-1 1 0 0,-1-1-1 0 0,-32 37 1 0 0,30-40 914 0 0,-1 0 0 0 0,-1-1 0 0 0,0-1-1 0 0,-35 22 1 0 0,78-48-658 0 0,0 1-1 0 0,1 2 0 0 0,1 0 0 0 0,50-6 0 0 0,-23 4-54 0 0,-29 4-95 0 0,65-11 108 0 0,0-5-1 0 0,107-39 0 0 0,-182 55 285 0 0,-8 3-619 0 0,1 0 0 0 0,-1-1 0 0 0,0 0 0 0 0,-1 0 0 0 0,10-7 0 0 0,-13 9-117 0 0,-1 0-1 0 0,0 0 1 0 0,0 0-1 0 0,0 0 1 0 0,0 0 0 0 0,0 0-1 0 0,-1-1 1 0 0,1 1 0 0 0,0 0-1 0 0,0-1 1 0 0,-1 1-1 0 0,1-1 1 0 0,-1 1 0 0 0,1-1-1 0 0,-1 1 1 0 0,0-1-1 0 0,0 1 1 0 0,0-1 0 0 0,1 1-1 0 0,-1-1 1 0 0,-1 1-1 0 0,1-1 1 0 0,0 1 0 0 0,0-1-1 0 0,0 1 1 0 0,-1-1-1 0 0,1 1 1 0 0,-1-1 0 0 0,0-1-1 0 0,-3-5-2009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1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8978 0 0,'-2'1'266'0'0,"0"0"0"0"0,1 0 1 0 0,-1 1-1 0 0,0-1 0 0 0,0 1 1 0 0,0-1-1 0 0,1 1 0 0 0,-1 0 0 0 0,1 0 1 0 0,0 0-1 0 0,-1 0 0 0 0,1 0 0 0 0,0 0 1 0 0,0 0-1 0 0,0 0 0 0 0,0 0 0 0 0,1 0 1 0 0,-1 1-1 0 0,0-1 0 0 0,1 0 1 0 0,-1 5-1 0 0,-1 57-682 0 0,3-42 1033 0 0,-2 33-333 0 0,-3 48-51 0 0,5 0 0 0 0,19 137 1 0 0,-15-213-1784 0 0,1 48 0 0 0,-15-90-10491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20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48 202 5209 0 0,'-3'-1'267'0'0,"1"-1"0"0"0,-1 1 0 0 0,0-1 1 0 0,0 1-1 0 0,1-1 0 0 0,-1 0 0 0 0,1 0 0 0 0,-1 0 0 0 0,-3-4 0 0 0,6 5-252 0 0,-1-1 0 0 0,1 1-1 0 0,0 0 1 0 0,-1 0 0 0 0,1 0 0 0 0,0-1-1 0 0,0 1 1 0 0,0 0 0 0 0,0 0-1 0 0,0-1 1 0 0,0 1 0 0 0,0 0 0 0 0,0 0-1 0 0,1-1 1 0 0,-1 1 0 0 0,0 0 0 0 0,1 0-1 0 0,-1 0 1 0 0,1 0 0 0 0,-1-1-1 0 0,1 1 1 0 0,0 0 0 0 0,-1 0 0 0 0,1 0-1 0 0,0 0 1 0 0,0 0 0 0 0,1 0-1 0 0,20-31 1927 0 0,-17 23-1604 0 0,1 0 0 0 0,0 1-1 0 0,0 0 1 0 0,1 0 0 0 0,0 1 0 0 0,13-12 0 0 0,-11 13-319 0 0,1 0 0 0 0,0 0 0 0 0,0 1 1 0 0,0 1-1 0 0,1-1 0 0 0,-1 2 0 0 0,1-1 1 0 0,21-3-1 0 0,-29 7-34 0 0,-1-1 0 0 0,1 1 0 0 0,0-1 0 0 0,-1 1 0 0 0,1 0 0 0 0,-1 0 0 0 0,1 0 0 0 0,0 0 0 0 0,-1 1 0 0 0,1-1 0 0 0,-1 1 0 0 0,1 0 0 0 0,-1-1 0 0 0,1 1 0 0 0,-1 0 0 0 0,1 0 0 0 0,-1 1 0 0 0,0-1 0 0 0,0 0 0 0 0,0 1 0 0 0,1 0 0 0 0,-1-1 0 0 0,-1 1 0 0 0,1 0 0 0 0,0 0 0 0 0,0 0 0 0 0,-1 0 0 0 0,1 0 0 0 0,-1 0 0 0 0,0 1 0 0 0,1-1 0 0 0,-1 0 0 0 0,0 1 0 0 0,0-1 0 0 0,-1 1 0 0 0,1-1 0 0 0,0 1 0 0 0,-1-1 0 0 0,0 1 0 0 0,0 0 0 0 0,1-1 0 0 0,-1 1 0 0 0,-1 4 0 0 0,0 1 11 0 0,0 0 0 0 0,-1 0 1 0 0,0 0-1 0 0,0-1 0 0 0,-1 1 1 0 0,0 0-1 0 0,0-1 1 0 0,-1 1-1 0 0,0-1 0 0 0,0 0 1 0 0,-1-1-1 0 0,-9 13 1 0 0,8-12 172 0 0,0-1 0 0 0,0 1 0 0 0,-1-1 0 0 0,1 0 0 0 0,-1 0 0 0 0,-1-1 1 0 0,1 0-1 0 0,-1 0 0 0 0,0-1 0 0 0,0 0 0 0 0,-13 5 0 0 0,28-9-191 0 0,1 0-1 0 0,-1 0 1 0 0,1 1-1 0 0,0 0 1 0 0,-1 1-1 0 0,1 0 0 0 0,-1 0 1 0 0,0 0-1 0 0,0 1 1 0 0,0 0-1 0 0,0 0 1 0 0,12 9-1 0 0,-6-5 33 0 0,-1 1 0 0 0,-1 0-1 0 0,1 0 1 0 0,-1 2 0 0 0,-1-1 0 0 0,0 1-1 0 0,10 12 1 0 0,-19-21 38 0 0,-1 0-1 0 0,1 0 1 0 0,0 0-1 0 0,-1 0 1 0 0,1 0-1 0 0,-1 0 1 0 0,0 0-1 0 0,1 0 1 0 0,-1 0-1 0 0,0 0 1 0 0,1 0-1 0 0,-1 0 1 0 0,0 0-1 0 0,0 0 1 0 0,0 1-1 0 0,0-1 1 0 0,0 0-1 0 0,0 0 1 0 0,0 0-1 0 0,0 0 1 0 0,-1 0-1 0 0,1 0 1 0 0,0 0-1 0 0,-1 0 1 0 0,1 0-1 0 0,-1 0 1 0 0,0 2-1 0 0,-1-1 84 0 0,0 1 0 0 0,-1-1 0 0 0,1 0-1 0 0,0 0 1 0 0,-1 0 0 0 0,0 0-1 0 0,1 0 1 0 0,-1 0 0 0 0,-5 1-1 0 0,-5 3 245 0 0,-1-1-1 0 0,1-1 1 0 0,-21 4-1 0 0,-10-2-339 0 0,0-3-1 0 0,-64-1 1 0 0,66-2-3105 0 0,28 3-6415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23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34 3609 0 0,'-4'-6'192'0'0,"-1"1"-88"0"0,-1-1-48 0 0,3 1-40 0 0,-1 1-16 0 0,2 2 0 0 0,-1 0 0 0 0,1-1-32 0 0,1 3-24 0 0,1-1-64 0 0,1 1-400 0 0,0 1-152 0 0,2 0-1289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2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2825 35 3169 0 0,'19'-32'671'0'0,"-19"32"-657"0"0,0 0 0 0 0,0 0 0 0 0,0 0 1 0 0,0 0-1 0 0,0 0 0 0 0,0-1 1 0 0,0 1-1 0 0,0 0 0 0 0,0 0 0 0 0,0 0 1 0 0,1 0-1 0 0,-1 0 0 0 0,0 0 1 0 0,0 0-1 0 0,0 0 0 0 0,0 0 0 0 0,0-1 1 0 0,0 1-1 0 0,0 0 0 0 0,0 0 1 0 0,0 0-1 0 0,1 0 0 0 0,-1 0 0 0 0,0 0 1 0 0,0 0-1 0 0,0 0 0 0 0,0 0 1 0 0,0 0-1 0 0,0 0 0 0 0,0 0 0 0 0,1 0 1 0 0,-1 0-1 0 0,0 0 0 0 0,0 0 0 0 0,0 0 1 0 0,0 0-1 0 0,0 0 0 0 0,0 0 1 0 0,1 0-1 0 0,-1 0 0 0 0,0 0 0 0 0,0 0 1 0 0,0 0-1 0 0,0 0 0 0 0,0 0 1 0 0,0 0-1 0 0,0 0 0 0 0,1 0 0 0 0,-1 1 1 0 0,0-1-1 0 0,0 0 0 0 0,0 0 1 0 0,0 0-1 0 0,0 0 0 0 0,0 0 0 0 0,0 0 1 0 0,0 0-1 0 0,0 0 0 0 0,0 0 1 0 0,0 1-1 0 0,0-1 0 0 0,-5 20 446 0 0,-2 1-1071 0 0,7-19 822 0 0,0-1 1 0 0,0 1-1 0 0,-1 0 0 0 0,1-1 0 0 0,-1 1 0 0 0,1 0 0 0 0,-1-1 0 0 0,1 1 1 0 0,-1-1-1 0 0,0 1 0 0 0,0-1 0 0 0,0 0 0 0 0,0 1 0 0 0,0-1 0 0 0,0 0 1 0 0,0 1-1 0 0,-1-1 0 0 0,1 0 0 0 0,0 0 0 0 0,-1 0 0 0 0,1 0 0 0 0,-1 0 1 0 0,1-1-1 0 0,-1 1 0 0 0,1 0 0 0 0,-1-1 0 0 0,1 1 0 0 0,-1-1 1 0 0,0 1-1 0 0,1-1 0 0 0,-1 0 0 0 0,0 0 0 0 0,1 0 0 0 0,-1 0 0 0 0,0 0 1 0 0,1 0-1 0 0,-1 0 0 0 0,0 0 0 0 0,-2-1 0 0 0,-314 11 2981 0 0,-423 76-2502 0 0,351-21-682 0 0,-136 21 138 0 0,145-15-64 0 0,14-1-638 0 0,348-69-272 0 0,-10 1-2656 0 0,13 6-4213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25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436 89 3449 0 0,'-10'-34'94'0'0,"10"32"67"0"0,0-1 0 0 0,0 1 0 0 0,0-1 0 0 0,-1 1 0 0 0,1-1 0 0 0,-1 1 0 0 0,0 0 0 0 0,0-1 1 0 0,0 1-1 0 0,0 0 0 0 0,0-1 0 0 0,0 1 0 0 0,0 0 0 0 0,-1 0 0 0 0,1 0 0 0 0,-1 0 0 0 0,0 0 0 0 0,1 0 0 0 0,-1 1 0 0 0,0-1 0 0 0,0 1 0 0 0,0-1 0 0 0,0 1 0 0 0,-1-1 0 0 0,-3-1 0 0 0,5 3-114 0 0,-1 1 1 0 0,1-1 0 0 0,0 0 0 0 0,-1 0-1 0 0,1 1 1 0 0,0-1 0 0 0,0 1 0 0 0,-1-1-1 0 0,1 1 1 0 0,0-1 0 0 0,0 1 0 0 0,0 0-1 0 0,0-1 1 0 0,0 1 0 0 0,0 0 0 0 0,0 0-1 0 0,0 0 1 0 0,0 0 0 0 0,0 0-1 0 0,0 1 1 0 0,-22 28-116 0 0,16-20 149 0 0,-82 98 1542 0 0,-111 105 0 0 0,189-203-1384 0 0,8-8-162 0 0,-1 1 0 0 0,1 0 0 0 0,0 0 1 0 0,-1 0-1 0 0,1 0 0 0 0,1 1 0 0 0,-1 0 0 0 0,0-1 0 0 0,1 1 1 0 0,-4 8-1 0 0,7-12-67 0 0,-1 1-1 0 0,1 0 1 0 0,0-1 0 0 0,-1 1 0 0 0,1-1 0 0 0,0 1-1 0 0,0-1 1 0 0,-1 1 0 0 0,1-1 0 0 0,0 0 0 0 0,0 1-1 0 0,0-1 1 0 0,0 0 0 0 0,0 0 0 0 0,-1 1 0 0 0,1-1-1 0 0,0 0 1 0 0,0 0 0 0 0,0 0 0 0 0,0 0 0 0 0,0 0-1 0 0,0 0 1 0 0,0 0 0 0 0,-1-1 0 0 0,3 1 0 0 0,27-4 207 0 0,-29 4-193 0 0,339-72 702 0 0,-132 25-707 0 0,-175 41-365 0 0,-1-1 0 0 0,1-2 0 0 0,-1-1-1 0 0,-1-2 1 0 0,55-28 0 0 0,-66 21-1491 0 0,-19 16 1302 0 0,1 1 1 0 0,-1-1-1 0 0,0 0 0 0 0,0 1 0 0 0,0-1 0 0 0,0 0 0 0 0,0 0 0 0 0,0 0 0 0 0,-1 0 0 0 0,0 1 1 0 0,1-1-1 0 0,-1-5 0 0 0,-1-3-2134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21:2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11202 0 0,'-10'8'252'0'0,"1"0"0"0"0,0 0 0 0 0,0 1 0 0 0,1 0 0 0 0,0 1 0 0 0,1 0-1 0 0,0 0 1 0 0,0 1 0 0 0,-7 17 0 0 0,-5 14-310 0 0,-15 54 0 0 0,23-63 291 0 0,-105 352-1048 0 0,66-209-2899 0 0,9-30-1778 0 0,30-110 2555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6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8362 0 0,'-46'61'3857'0'0,"36"-41"-3777"0"0,1-1-1 0 0,0 2 1 0 0,2-1 0 0 0,0 1 0 0 0,-7 42-1 0 0,1 15 806 0 0,-5 159 0 0 0,22 84 613 0 0,0-210-1162 0 0,1 44-23 0 0,-1 226 563 0 0,-11-348-2759 0 0,-1-27-2569 0 0,-2-20-1341 0 0,5 2 1807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6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56 5009 0 0,'-36'-6'2601'0'0,"35"6"-2406"0"0,1 0 1 0 0,-1 0-1 0 0,0 0 1 0 0,0 0-1 0 0,0 0 1 0 0,0 0-1 0 0,0 0 1 0 0,1 0-1 0 0,-1 0 0 0 0,0 0 1 0 0,0 0-1 0 0,0 0 1 0 0,0 1-1 0 0,0-1 1 0 0,1 0-1 0 0,-1 1 1 0 0,0-1-1 0 0,0 1 1 0 0,1-1-1 0 0,-1 1 1 0 0,0-1-1 0 0,1 1 0 0 0,-1-1 1 0 0,0 1-1 0 0,1-1 1 0 0,-1 1-1 0 0,1 0 1 0 0,-1 0-1 0 0,1-1 1 0 0,-1 1-1 0 0,1 0 1 0 0,-1 0-1 0 0,1-1 0 0 0,0 1 1 0 0,0 0-1 0 0,-1 1 1 0 0,4 0 98 0 0,1-1 1 0 0,-1 0-1 0 0,1 0 0 0 0,-1-1 1 0 0,1 1-1 0 0,0-1 0 0 0,-1 0 1 0 0,1 1-1 0 0,-1-2 0 0 0,5 1 1 0 0,45-4 415 0 0,9 0-319 0 0,88-17 0 0 0,-86 9-332 0 0,-22 4-860 0 0,48-15 0 0 0,-110 44-11967 0 0,11-14 8939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7810 0 0,'-1'0'184'0'0,"-1"1"0"0"0,1-1 0 0 0,0 1 0 0 0,-1 0 0 0 0,1-1 0 0 0,0 1 0 0 0,0 0 0 0 0,0 0 0 0 0,-1 0 0 0 0,1 0-1 0 0,0 0 1 0 0,0 0 0 0 0,1 0 0 0 0,-1 0 0 0 0,0 1 0 0 0,0-1 0 0 0,0 0 0 0 0,1 1 0 0 0,-1-1 0 0 0,1 0 0 0 0,-1 1 0 0 0,0 1 0 0 0,-11 39 2736 0 0,10-35-2840 0 0,-4 29 523 0 0,1 1 0 0 0,1 0 0 0 0,3 0 0 0 0,0 0 0 0 0,8 51 0 0 0,-2 62 513 0 0,-8-103-802 0 0,1-28-116 0 0,1 1 0 0 0,0-1-1 0 0,1 1 1 0 0,1-1 0 0 0,1 0 0 0 0,1 1-1 0 0,0-1 1 0 0,7 20 0 0 0,-9-36-163 0 0,1-1 0 0 0,-1 0 1 0 0,0 1-1 0 0,0-1 0 0 0,1 0 0 0 0,-1 0 1 0 0,1 0-1 0 0,0 0 0 0 0,0 0 0 0 0,0 0 1 0 0,0-1-1 0 0,0 1 0 0 0,0 0 1 0 0,0-1-1 0 0,0 0 0 0 0,1 1 0 0 0,-1-1 1 0 0,0 0-1 0 0,1 0 0 0 0,-1-1 1 0 0,6 2-1 0 0,-2-1 10 0 0,-1-1 1 0 0,1 0 0 0 0,0 0-1 0 0,-1-1 1 0 0,1 0 0 0 0,-1 0-1 0 0,1 0 1 0 0,-1 0 0 0 0,10-5-1 0 0,6-3-76 0 0,0-2-1 0 0,-1 0 0 0 0,34-26 0 0 0,-26 17-2709 0 0,53-29 0 0 0,-69 43 620 0 0,0 0 0 0 0,1 1-1 0 0,0 1 1 0 0,16-4-1 0 0,-16 5-2755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7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 8578 0 0,'-1'0'171'0'0,"1"0"1"0"0,-1 1 0 0 0,0-1-1 0 0,0 1 1 0 0,0-1-1 0 0,0 1 1 0 0,1-1-1 0 0,-1 1 1 0 0,0 0-1 0 0,1-1 1 0 0,-1 1 0 0 0,0 0-1 0 0,1-1 1 0 0,-1 1-1 0 0,1 0 1 0 0,-1 0-1 0 0,1 0 1 0 0,-1 0-1 0 0,1-1 1 0 0,0 1 0 0 0,-1 0-1 0 0,1 0 1 0 0,0 0-1 0 0,0 2 1 0 0,-8 31 713 0 0,6-22-17 0 0,-51 265 2712 0 0,47-226-3393 0 0,2 0-1 0 0,2 0 0 0 0,7 79 0 0 0,-5-124-310 0 0,1 1 0 0 0,1-1-1 0 0,-1 0 1 0 0,1 1 0 0 0,0-1-1 0 0,0 0 1 0 0,1 0 0 0 0,4 6 0 0 0,-7-10-99 0 0,1-1 1 0 0,0 0-1 0 0,0 0 1 0 0,0 0 0 0 0,0 0-1 0 0,0 0 1 0 0,0 0-1 0 0,0 0 1 0 0,0-1 0 0 0,0 1-1 0 0,0 0 1 0 0,1 0-1 0 0,-1-1 1 0 0,0 1 0 0 0,0-1-1 0 0,1 1 1 0 0,1 0 0 0 0,-1-1-190 0 0,0-1 1 0 0,-1 1 0 0 0,1 0 0 0 0,0 0 0 0 0,0-1 0 0 0,-1 1 0 0 0,1-1 0 0 0,0 1 0 0 0,-1-1 0 0 0,1 0 0 0 0,-1 0 0 0 0,1 1 0 0 0,-1-1 0 0 0,1 0 0 0 0,-1 0 0 0 0,0-1 0 0 0,3-1 0 0 0,7-7-4294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11234 0 0,'-36'39'1422'0'0,"-29"25"621"0"0,56-55-3184 0 0,18-13-5235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8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51 6593 0 0,'1'-3'170'0'0,"0"0"0"0"0,0 0 0 0 0,1 0 0 0 0,-1 1-1 0 0,1-1 1 0 0,-1 0 0 0 0,1 1 0 0 0,0 0-1 0 0,0-1 1 0 0,0 1 0 0 0,0 0 0 0 0,0 0 0 0 0,1 0-1 0 0,-1 0 1 0 0,1 0 0 0 0,-1 0 0 0 0,1 1 0 0 0,0-1-1 0 0,-1 1 1 0 0,1 0 0 0 0,0 0 0 0 0,0 0-1 0 0,0 0 1 0 0,0 0 0 0 0,0 1 0 0 0,0-1 0 0 0,0 1-1 0 0,4 0 1 0 0,-4 1-124 0 0,1 0 1 0 0,0 0-1 0 0,-1 0 0 0 0,1 0 0 0 0,-1 1 1 0 0,0-1-1 0 0,1 1 0 0 0,-1 0 1 0 0,0 0-1 0 0,0 0 0 0 0,0 1 0 0 0,0-1 1 0 0,0 1-1 0 0,-1-1 0 0 0,1 1 0 0 0,-1 0 1 0 0,0 0-1 0 0,0 0 0 0 0,0 0 1 0 0,0 1-1 0 0,0-1 0 0 0,1 5 0 0 0,1 3 5 0 0,-1 0 0 0 0,-1-1 0 0 0,0 1 0 0 0,-1 0-1 0 0,0 0 1 0 0,0 0 0 0 0,-1 0 0 0 0,-1 0 0 0 0,0 0 0 0 0,0 0-1 0 0,-1 0 1 0 0,0 0 0 0 0,-1-1 0 0 0,-6 15 0 0 0,-4 10 388 0 0,-2-1 0 0 0,-35 60 1 0 0,18-48 465 0 0,25-38-568 0 0,0 1-1 0 0,0 0 1 0 0,1 1 0 0 0,0 0 0 0 0,1-1 0 0 0,0 2-1 0 0,-6 16 1 0 0,11-27-312 0 0,0 0 1 0 0,0 1-1 0 0,0-1 0 0 0,0 1 1 0 0,0-1-1 0 0,0 1 0 0 0,0-1 0 0 0,0 1 1 0 0,0-1-1 0 0,0 1 0 0 0,0-1 0 0 0,0 0 1 0 0,1 1-1 0 0,-1-1 0 0 0,0 1 0 0 0,0-1 1 0 0,0 0-1 0 0,0 1 0 0 0,1-1 0 0 0,-1 1 1 0 0,0-1-1 0 0,1 0 0 0 0,-1 1 1 0 0,0-1-1 0 0,0 0 0 0 0,1 1 0 0 0,-1-1 1 0 0,1 0-1 0 0,-1 0 0 0 0,0 1 0 0 0,1-1 1 0 0,-1 0-1 0 0,1 0 0 0 0,20 3 327 0 0,22-10-153 0 0,-42 6-170 0 0,50-12-614 0 0,-1-3 0 0 0,67-30 0 0 0,-71 24-5001 0 0,43-28 0 0 0,-67 35 717 0 0</inkml:trace>
  <inkml:trace contextRef="#ctx0" brushRef="#br0" timeOffset="1">641 454 9938 0 0,'-27'36'1638'0'0,"1"0"0"0"0,2 2 0 0 0,-31 67 0 0 0,54-102-1805 0 0,-11 28 734 0 0,12-30-679 0 0,-1-1 0 0 0,1 1 0 0 0,0 0 0 0 0,-1 0 0 0 0,1 0 0 0 0,0 0 0 0 0,0 0 0 0 0,0 0 0 0 0,0 0 0 0 0,0-1 0 0 0,0 1 0 0 0,0 0 0 0 0,0 0 0 0 0,0 0 0 0 0,0 0 0 0 0,0 0 0 0 0,0 0 0 0 0,1 0 0 0 0,-1 0 0 0 0,0-1 0 0 0,1 1 0 0 0,-1 0 0 0 0,1 0 0 0 0,-1 0 0 0 0,1-1 0 0 0,-1 1 0 0 0,2 1 0 0 0,10-8-5906 0 0,-6-3 851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8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25 8618 0 0,'-19'3'3220'0'0,"37"-8"133"0"0,-5 0-3174 0 0,1 1-1 0 0,0 0 1 0 0,0 1-1 0 0,0 1 1 0 0,0 0-1 0 0,16 0 1 0 0,-23 2-165 0 0,-1 0 0 0 0,0 0 1 0 0,0 1-1 0 0,0-1 0 0 0,0 1 0 0 0,0 1 0 0 0,0-1 0 0 0,0 1 1 0 0,-1 0-1 0 0,1 0 0 0 0,0 1 0 0 0,-1-1 0 0 0,0 1 1 0 0,1 1-1 0 0,-1-1 0 0 0,9 8 0 0 0,-12-7 15 0 0,0-1-1 0 0,0 1 0 0 0,0 0 1 0 0,0 0-1 0 0,-1 0 0 0 0,1-1 1 0 0,-1 1-1 0 0,0 0 0 0 0,-1 1 1 0 0,1-1-1 0 0,-1 0 0 0 0,1 0 1 0 0,-1 0-1 0 0,0 0 0 0 0,-1 0 1 0 0,1 0-1 0 0,-1 1 0 0 0,0-1 1 0 0,0 0-1 0 0,0 0 0 0 0,0-1 1 0 0,-1 1-1 0 0,1 0 0 0 0,-1 0 1 0 0,-3 4-1 0 0,-5 12 98 0 0,-2-1 0 0 0,0 0 1 0 0,-18 20-1 0 0,-12 10 32 0 0,25-30-82 0 0,1 0 0 0 0,-28 43-1 0 0,44-62-75 0 0,0 1 0 0 0,-1-1 0 0 0,1 0 0 0 0,0 1 0 0 0,0-1 0 0 0,-1 0 1 0 0,1 1-1 0 0,0-1 0 0 0,0 1 0 0 0,-1-1 0 0 0,1 0 0 0 0,0 1 0 0 0,0-1 0 0 0,0 1 0 0 0,0-1 0 0 0,0 1 0 0 0,0-1 0 0 0,0 1 0 0 0,0-1 0 0 0,0 1 0 0 0,0-1 0 0 0,0 1 0 0 0,0-1 0 0 0,0 0 0 0 0,0 1 0 0 0,0-1 0 0 0,1 1 0 0 0,-1-1 0 0 0,0 1 0 0 0,0-1 1 0 0,1 1-1 0 0,14-1 29 0 0,27-18 13 0 0,-35 15-56 0 0,2-1 20 0 0,66-24 5 0 0,-69 26-5 0 0,0 0 0 0 0,0 1-1 0 0,0 0 1 0 0,1 0-1 0 0,-1 0 1 0 0,0 1-1 0 0,0 0 1 0 0,0 0-1 0 0,1 1 1 0 0,8 1 0 0 0,-14-1-4 0 0,0 0 1 0 0,1-1-1 0 0,-1 1 1 0 0,0 0-1 0 0,0 0 1 0 0,0 0-1 0 0,0 0 1 0 0,0 0 0 0 0,0 0-1 0 0,0 0 1 0 0,-1 0-1 0 0,1 0 1 0 0,0 0-1 0 0,-1 1 1 0 0,1-1-1 0 0,0 0 1 0 0,-1 1-1 0 0,0-1 1 0 0,1 0 0 0 0,-1 1-1 0 0,0-1 1 0 0,1 0-1 0 0,-1 1 1 0 0,0-1-1 0 0,0 0 1 0 0,0 1-1 0 0,0-1 1 0 0,-1 1-1 0 0,1-1 1 0 0,0 0 0 0 0,-1 1-1 0 0,1-1 1 0 0,0 0-1 0 0,-1 1 1 0 0,0-1-1 0 0,0 2 1 0 0,-23 49 252 0 0,4-22-57 0 0,-1-1-1 0 0,-48 50 1 0 0,49-59-622 0 0,0 2 0 0 0,2 1 1 0 0,0 0-1 0 0,2 1 0 0 0,-20 38 0 0 0,36-62 321 0 0,-1 0 0 0 0,1 1 0 0 0,0-1 0 0 0,0 0 0 0 0,0 0-1 0 0,-1 1 1 0 0,1-1 0 0 0,0 0 0 0 0,0 0 0 0 0,0 1 0 0 0,0-1 0 0 0,-1 0-1 0 0,1 0 1 0 0,0 1 0 0 0,0-1 0 0 0,0 0 0 0 0,0 1 0 0 0,0-1 0 0 0,0 0 0 0 0,0 1-1 0 0,0-1 1 0 0,0 0 0 0 0,0 1 0 0 0,0-1 0 0 0,0 0 0 0 0,0 0 0 0 0,0 1-1 0 0,0-1 1 0 0,0 0 0 0 0,1 1 0 0 0,-1-1 0 0 0,0 0 0 0 0,0 0 0 0 0,0 1 0 0 0,0-1-1 0 0,1 0 1 0 0,-1 0 0 0 0,0 1 0 0 0,0-1 0 0 0,0 0 0 0 0,1 0 0 0 0,12-6-5084 0 0,-3-2 99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1 8314 0 0,'-24'40'2461'0'0,"-1"0"1"0"0,-45 54-1 0 0,-5 6-873 0 0,19-22-820 0 0,29-43-417 0 0,2 1 1 0 0,2 1 0 0 0,-29 59-1 0 0,51-94-329 0 0,0 0 0 0 0,0-1-1 0 0,1 1 1 0 0,-1 0 0 0 0,0 0-1 0 0,1-1 1 0 0,-1 1 0 0 0,1 0 0 0 0,-1 0-1 0 0,1 0 1 0 0,0 0 0 0 0,0 0 0 0 0,0 0-1 0 0,0-1 1 0 0,0 1 0 0 0,0 0-1 0 0,0 0 1 0 0,1 0 0 0 0,-1 0 0 0 0,1 0-1 0 0,0 0 1 0 0,-1-1 0 0 0,1 1-1 0 0,0 0 1 0 0,0-1 0 0 0,0 1 0 0 0,0 0-1 0 0,0-1 1 0 0,0 1 0 0 0,1-1-1 0 0,1 2 1 0 0,1-1 2 0 0,-1 0-1 0 0,1-1 1 0 0,0 1 0 0 0,0-1-1 0 0,0 0 1 0 0,0 0 0 0 0,0-1-1 0 0,0 1 1 0 0,0-1 0 0 0,0 0-1 0 0,0 0 1 0 0,0 0-1 0 0,0 0 1 0 0,5-2 0 0 0,21-3 58 0 0,1-2 0 0 0,-2-1 0 0 0,53-22 0 0 0,83-48 79 0 0,-127 59-160 0 0,-26 13-171 0 0,110-61 515 0 0,-67 23-1763 0 0,-49 38 617 0 0,0-1 1 0 0,-1 1-1 0 0,1-1 1 0 0,-1 0-1 0 0,6-12 1 0 0,0-20-7690 0 0,-11 28 3930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8922 0 0,'-15'41'953'0'0,"2"1"-1"0"0,2 0 1 0 0,-6 46 0 0 0,-5 23 710 0 0,10-64-1149 0 0,-21 98 399 0 0,30-123-863 0 0,0 0 1 0 0,1 0-1 0 0,1 0 0 0 0,4 34 0 0 0,-2-50-338 0 0,-1 0 0 0 0,2-1 0 0 0,-1 1 0 0 0,1-1 0 0 0,0 0-1 0 0,3 8 1 0 0,-5-13 134 0 0,1 1 0 0 0,-1-1 0 0 0,0 1 0 0 0,0-1-1 0 0,1 1 1 0 0,-1-1 0 0 0,1 1 0 0 0,-1-1 0 0 0,0 0 0 0 0,1 1-1 0 0,-1-1 1 0 0,1 0 0 0 0,-1 1 0 0 0,0-1 0 0 0,1 0-1 0 0,-1 0 1 0 0,1 1 0 0 0,-1-1 0 0 0,1 0 0 0 0,0 0 0 0 0,-1 0-1 0 0,1 1 1 0 0,-1-1 0 0 0,1 0 0 0 0,-1 0 0 0 0,1 0 0 0 0,0 0-1 0 0,0-1-204 0 0,0 0 0 0 0,1 1 0 0 0,-1-1 0 0 0,0 0-1 0 0,0 0 1 0 0,0 0 0 0 0,0 0 0 0 0,0 0 0 0 0,0 0-1 0 0,0 0 1 0 0,-1 0 0 0 0,1 0 0 0 0,0 0 0 0 0,0-1 0 0 0,-1 1-1 0 0,1-2 1 0 0,6-11-2811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9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904 164 7009 0 0,'8'-6'469'0'0,"0"0"-1"0"0,1 1 0 0 0,0 0 0 0 0,0 1 0 0 0,0 0 0 0 0,18-6 0 0 0,12-5 642 0 0,15-8-650 0 0,1 2 1 0 0,2 3 0 0 0,-1 3-1 0 0,82-13 1 0 0,-129 27-375 0 0,-1 0-1 0 0,1 0 1 0 0,-1 1 0 0 0,1 0 0 0 0,-1 0-1 0 0,1 1 1 0 0,-1 0 0 0 0,0 1 0 0 0,1 0-1 0 0,-1 0 1 0 0,0 0 0 0 0,0 1 0 0 0,14 7-1 0 0,-15-4 59 0 0,1-1 0 0 0,0 1 0 0 0,-1 0 0 0 0,0 1 0 0 0,-1 0 0 0 0,0 0 0 0 0,0 0 0 0 0,0 1 0 0 0,-1 0-1 0 0,0 0 1 0 0,0 0 0 0 0,4 11 0 0 0,-3-5 1 0 0,-1 1 0 0 0,0 0 1 0 0,-1 0-1 0 0,-1 0 0 0 0,0 0 0 0 0,-2 1 0 0 0,1-1 0 0 0,-2 1 0 0 0,0-1 0 0 0,0 1 1 0 0,-2-1-1 0 0,-3 17 0 0 0,-1-5 132 0 0,-1 0-1 0 0,-1 0 1 0 0,-1-1 0 0 0,-2 0 0 0 0,-26 46 0 0 0,17-43-80 0 0,-1 0 0 0 0,-1-1 1 0 0,-36 34-1 0 0,-19 23 133 0 0,75-83-542 0 0,1 1 1 0 0,-1-1 0 0 0,1 0 0 0 0,-1 0 0 0 0,0-1-1 0 0,0 1 1 0 0,0 0 0 0 0,0-1 0 0 0,0 1 0 0 0,0-1-1 0 0,-1 1 1 0 0,-2 0 0 0 0,4-2 103 0 0,1 0 0 0 0,-1-1 1 0 0,0 1-1 0 0,0 0 0 0 0,0-1 0 0 0,0 1 1 0 0,0-1-1 0 0,1 1 0 0 0,-1-1 0 0 0,0 0 1 0 0,0 1-1 0 0,1-1 0 0 0,-1 0 0 0 0,0 1 1 0 0,1-1-1 0 0,-1 0 0 0 0,1 0 0 0 0,-1 1 1 0 0,1-1-1 0 0,-1 0 0 0 0,1 0 0 0 0,0 0 1 0 0,-1 0-1 0 0,1 0 0 0 0,0 0 0 0 0,0 0 1 0 0,-1 0-1 0 0,1 0 0 0 0,0 1 0 0 0,0-1 1 0 0,0 0-1 0 0,1-2 0 0 0,-9-29-7208 0 0,5 18 1825 0 0</inkml:trace>
  <inkml:trace contextRef="#ctx0" brushRef="#br0" timeOffset="1">164 691 7722 0 0,'-4'3'635'0'0,"0"0"0"0"0,0 0 0 0 0,0 1 0 0 0,0 0 0 0 0,1 0 0 0 0,0 0 0 0 0,0 0 1 0 0,-4 6-1 0 0,-1 7-637 0 0,0 0 1 0 0,-9 30 0 0 0,-2 4 607 0 0,-22 57-575 0 0,25-61-2676 0 0,4-11-2116 0 0,5-19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1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25 165 5985 0 0,'-2'0'206'0'0,"1"-1"0"0"0,-1 0 0 0 0,1 0-1 0 0,-1 0 1 0 0,1 0 0 0 0,-1 0 0 0 0,1-1 0 0 0,0 1-1 0 0,0 0 1 0 0,-1-1 0 0 0,1 1 0 0 0,0 0 0 0 0,0-1-1 0 0,0 1 1 0 0,1-1 0 0 0,-1 0 0 0 0,0 1 0 0 0,0-1-1 0 0,1 0 1 0 0,-1 1 0 0 0,1-1 0 0 0,-1-3 0 0 0,1 1 11 0 0,0 1 0 0 0,1-1 0 0 0,-1 0 0 0 0,1 1 1 0 0,-1-1-1 0 0,1 0 0 0 0,0 1 0 0 0,1-1 1 0 0,-1 1-1 0 0,4-6 0 0 0,-2 2-87 0 0,1 1 0 0 0,0 0-1 0 0,0 0 1 0 0,1 0 0 0 0,0 0-1 0 0,0 1 1 0 0,0 0 0 0 0,0 0 0 0 0,1 0-1 0 0,12-7 1 0 0,-12 9-103 0 0,-1 0-1 0 0,1 1 1 0 0,0 0-1 0 0,0 0 1 0 0,0 1 0 0 0,0 0-1 0 0,0 0 1 0 0,1 0-1 0 0,-1 1 1 0 0,0 0 0 0 0,0 0-1 0 0,0 0 1 0 0,1 1-1 0 0,-1 0 1 0 0,0 0-1 0 0,0 1 1 0 0,0 0 0 0 0,0 0-1 0 0,-1 0 1 0 0,1 0-1 0 0,0 1 1 0 0,-1 0 0 0 0,0 1-1 0 0,0-1 1 0 0,0 1-1 0 0,5 4 1 0 0,-3-1 57 0 0,-1-1 0 0 0,0 1 0 0 0,0 1 0 0 0,0-1 0 0 0,-1 1 0 0 0,-1 0 0 0 0,1 0 0 0 0,-1 1 0 0 0,-1-1 0 0 0,1 1 0 0 0,-1 0 0 0 0,-1 0 0 0 0,0 0 0 0 0,0 0 0 0 0,-1 0 0 0 0,1 16 0 0 0,-4 16 204 0 0,-1-1 1 0 0,-2 0-1 0 0,-2-1 0 0 0,-16 57 1 0 0,10-55-1512 0 0,-36 77 0 0 0,58-152-7689 0 0,-4 13 4107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6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0 5593 0 0,'-20'16'812'0'0,"1"0"0"0"0,1 2 1 0 0,0 0-1 0 0,1 1 0 0 0,1 0 0 0 0,-17 30 0 0 0,14-18-488 0 0,2 1 1 0 0,2 0-1 0 0,-22 65 0 0 0,17-21-259 0 0,3 0-1 0 0,4 1 0 0 0,-6 113 0 0 0,19-189-59 0 0,-4 43 107 0 0,3 0 1 0 0,1 0-1 0 0,7 50 1 0 0,-4-81-109 0 0,-1 1-1 0 0,2-1 1 0 0,0 0-1 0 0,0 0 0 0 0,1 0 1 0 0,9 15-1 0 0,-10-22 2 0 0,0 0 0 0 0,0 1 0 0 0,1-2 0 0 0,0 1 0 0 0,0-1 0 0 0,0 1 0 0 0,0-1 0 0 0,1-1 0 0 0,0 1 0 0 0,0-1 0 0 0,0 0 0 0 0,12 5 0 0 0,-10-6 96 0 0,1-1 0 0 0,0 1 0 0 0,0-1 1 0 0,0-1-1 0 0,0 0 0 0 0,0 0 0 0 0,1-1 0 0 0,-1 0 0 0 0,0-1 0 0 0,0 0 0 0 0,0 0 0 0 0,0-1 0 0 0,0 0 0 0 0,0 0 1 0 0,-1-1-1 0 0,1-1 0 0 0,-1 1 0 0 0,14-9 0 0 0,0 0 128 0 0,-2-1 0 0 0,0-1 0 0 0,0-1-1 0 0,-1 0 1 0 0,30-34 0 0 0,-35 33-101 0 0,-1 0 0 0 0,-1 0 1 0 0,0-1-1 0 0,-2-1 0 0 0,0 0 0 0 0,10-23 0 0 0,-17 34-57 0 0,0-1 0 0 0,-1 1 0 0 0,1-1 0 0 0,-2 0 0 0 0,1 1 0 0 0,-1-1-1 0 0,0 0 1 0 0,-1 0 0 0 0,1 0 0 0 0,-2 0 0 0 0,1 0 0 0 0,-1 1 0 0 0,0-1 0 0 0,-1 0 0 0 0,0 0 0 0 0,0 1 0 0 0,0-1 0 0 0,-1 1-1 0 0,-4-8 1 0 0,5 11-60 0 0,-1 1-1 0 0,1 0 0 0 0,0 0 1 0 0,-1 0-1 0 0,0 0 1 0 0,1 0-1 0 0,-1 0 0 0 0,0 1 1 0 0,0 0-1 0 0,-1-1 0 0 0,1 1 1 0 0,0 0-1 0 0,-1 1 0 0 0,1-1 1 0 0,-1 1-1 0 0,0-1 0 0 0,0 1 1 0 0,-3-1-1 0 0,-1 1-35 0 0,1 1-1 0 0,0-1 0 0 0,-1 1 0 0 0,1 1 1 0 0,-1 0-1 0 0,1 0 0 0 0,0 0 1 0 0,-15 5-1 0 0,-1 2-199 0 0,0 2 1 0 0,1 1-1 0 0,0 0 0 0 0,-32 24 1 0 0,-27 25-2470 0 0,28-18-2514 0 0,30-22 1187 0 0,12-12 485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1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0 9426 0 0,'-14'70'3171'0'0,"-6"96"0"0"0,5-32-1303 0 0,6-80-1203 0 0,-11 107 465 0 0,19-144-1070 0 0,1-1 0 0 0,0 1 0 0 0,2-1 0 0 0,0 1 0 0 0,0-1 0 0 0,2 0 0 0 0,7 23 0 0 0,-10-36-54 0 0,0 0-1 0 0,0 0 1 0 0,0 0 0 0 0,1 0 0 0 0,-1 0-1 0 0,1 0 1 0 0,0-1 0 0 0,0 1 0 0 0,0-1 0 0 0,0 1-1 0 0,0-1 1 0 0,1 0 0 0 0,-1 0 0 0 0,1 0-1 0 0,-1 0 1 0 0,1 0 0 0 0,0-1 0 0 0,-1 1-1 0 0,7 2 1 0 0,-5-4-77 0 0,0 1 1 0 0,0-1-1 0 0,0 1 0 0 0,0-1 0 0 0,1 0 0 0 0,-1-1 1 0 0,0 1-1 0 0,0-1 0 0 0,0 0 0 0 0,0 0 0 0 0,0 0 1 0 0,0 0-1 0 0,5-3 0 0 0,12-7-894 0 0,-2-1-1 0 0,1-1 0 0 0,-2 0 1 0 0,26-24-1 0 0,-29 25-161 0 0,73-68-7307 0 0,-59 51 4508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2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35 176 10722 0 0,'-4'1'95'0'0,"-20"3"3876"0"0,24-5-3858 0 0,0 1 0 0 0,0-1 0 0 0,1 0 0 0 0,-1 0 0 0 0,0 0 0 0 0,0 0 0 0 0,1 0 0 0 0,-1 0 0 0 0,0 1 0 0 0,1-1 0 0 0,-1 0 0 0 0,1 0 0 0 0,-1 0 0 0 0,1 1 0 0 0,-1-1 0 0 0,1 0 0 0 0,0 1 0 0 0,-1-1 0 0 0,1 0 0 0 0,0 1 0 0 0,-1-1 0 0 0,1 1 0 0 0,0-1 0 0 0,1 0 0 0 0,18-16-16 0 0,0 0 0 0 0,1 1 0 0 0,1 2 0 0 0,0 0 0 0 0,43-20 1 0 0,-33 20-3362 0 0,62-18 0 0 0,-90 31 2598 0 0,-1 0 1 0 0,0 1-1 0 0,1-1 1 0 0,-1 1-1 0 0,0-1 1 0 0,1 1 0 0 0,-1 0-1 0 0,7 1 1 0 0,-2 1-3478 0 0</inkml:trace>
  <inkml:trace contextRef="#ctx0" brushRef="#br0" timeOffset="1">59 358 9914 0 0,'-37'35'2595'0'0,"35"-33"-2386"0"0,0 0 0 0 0,0 0 0 0 0,0 0 0 0 0,0 1 0 0 0,1-1 0 0 0,-1 0 0 0 0,1 1 1 0 0,0-1-1 0 0,-1 1 0 0 0,1 0 0 0 0,0-1 0 0 0,1 1 0 0 0,-1 0 0 0 0,0 0 0 0 0,0 4 0 0 0,2-6-156 0 0,-1 0 0 0 0,1 0 0 0 0,0-1-1 0 0,-1 1 1 0 0,1 0 0 0 0,0 0 0 0 0,-1 0 0 0 0,1 0 0 0 0,0 0 0 0 0,0-1 0 0 0,0 1-1 0 0,-1 0 1 0 0,1-1 0 0 0,0 1 0 0 0,0-1 0 0 0,0 1 0 0 0,0-1 0 0 0,0 1-1 0 0,0-1 1 0 0,1 0 0 0 0,-1 1 0 0 0,0-1 0 0 0,0 0 0 0 0,0 0 0 0 0,0 0-1 0 0,0 0 1 0 0,0 0 0 0 0,0 0 0 0 0,0 0 0 0 0,1 0 0 0 0,-1-1 0 0 0,1 1-1 0 0,45-9 161 0 0,-41 7-132 0 0,42-11-809 0 0,89-36-1 0 0,38-38-8107 0 0,-136 65 3541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7 332 10186 0 0,'0'0'39'0'0,"0"0"0"0"0,0 0 0 0 0,0-1 0 0 0,0 1 0 0 0,0 0 0 0 0,0 0-1 0 0,0 0 1 0 0,0 0 0 0 0,0-1 0 0 0,0 1 0 0 0,0 0 0 0 0,0 0 0 0 0,0 0 0 0 0,0 0 0 0 0,0-1 0 0 0,0 1-1 0 0,0 0 1 0 0,0 0 0 0 0,0 0 0 0 0,0 0 0 0 0,0 0 0 0 0,0-1 0 0 0,0 1 0 0 0,0 0 0 0 0,-1 0 0 0 0,1 0-1 0 0,0 0 1 0 0,0 0 0 0 0,0-1 0 0 0,0 1 0 0 0,0 0 0 0 0,0 0 0 0 0,0 0 0 0 0,-1 0 0 0 0,1 0 0 0 0,0 0-1 0 0,0 0 1 0 0,0 0 0 0 0,0-1 0 0 0,0 1 0 0 0,-1 0 0 0 0,1 0 0 0 0,0 0 0 0 0,0 0 0 0 0,0 0 0 0 0,0 0-1 0 0,-1 0 1 0 0,1 0 0 0 0,0 0 0 0 0,0 0 0 0 0,0 0 0 0 0,0 0 0 0 0,-1 0 0 0 0,1 0 0 0 0,0 0 0 0 0,0 0-1 0 0,0 0 1 0 0,0 1 0 0 0,0-1 0 0 0,-1 0 0 0 0,1 0 0 0 0,0 0 0 0 0,0 0 0 0 0,0 0 0 0 0,0 0 0 0 0,0 0-1 0 0,-1 0 1 0 0,1 1 0 0 0,0-1 0 0 0,16-9 700 0 0,26-7-752 0 0,-31 13 47 0 0,0 0 0 0 0,0 1 0 0 0,0 1 0 0 0,0 0 0 0 0,0 0 0 0 0,0 1 0 0 0,0 1 0 0 0,0 0 0 0 0,0 0 0 0 0,12 4 0 0 0,-20-4 36 0 0,1 0 0 0 0,-1 0 0 0 0,1 1 0 0 0,-1-1 0 0 0,1 1 0 0 0,-1 0 0 0 0,0 0-1 0 0,0 0 1 0 0,0 1 0 0 0,0-1 0 0 0,0 1 0 0 0,-1-1 0 0 0,1 1 0 0 0,-1 0 0 0 0,1 0 0 0 0,-1 0-1 0 0,0 0 1 0 0,0 1 0 0 0,-1-1 0 0 0,1 1 0 0 0,-1-1 0 0 0,1 1 0 0 0,-1-1 0 0 0,0 1-1 0 0,-1 0 1 0 0,1-1 0 0 0,0 1 0 0 0,-1 0 0 0 0,0 0 0 0 0,0-1 0 0 0,0 1 0 0 0,-2 7-1 0 0,-1 12 167 0 0,-1-1-1 0 0,-2 1 0 0 0,0-1 0 0 0,-1 0 0 0 0,-1 0 0 0 0,-13 22 0 0 0,-73 123 39 0 0,75-136-266 0 0,13-22-234 0 0,-24 37-765 0 0,28-44 635 0 0,1-1 1 0 0,-1 1 0 0 0,1 0 0 0 0,-1-1-1 0 0,0 1 1 0 0,0-1 0 0 0,0 0 0 0 0,0 1-1 0 0,0-1 1 0 0,0 0 0 0 0,-2 1 0 0 0,0-10-4612 0 0,3-3 132 0 0</inkml:trace>
  <inkml:trace contextRef="#ctx0" brushRef="#br0" timeOffset="1">479 1 12339 0 0,'-19'50'1850'0'0,"1"2"0"0"0,-15 77 1 0 0,-5 108 302 0 0,36-214-2074 0 0,0 0 1 0 0,1 0 0 0 0,1 0-1 0 0,1 0 1 0 0,1 0-1 0 0,2-1 1 0 0,6 28-1 0 0,-9-45-128 0 0,1 1 1 0 0,0-1-1 0 0,0 1 0 0 0,0-1 0 0 0,1 0 1 0 0,-1 0-1 0 0,1 0 0 0 0,0 0 0 0 0,1-1 0 0 0,-1 1 1 0 0,1-1-1 0 0,0 0 0 0 0,0 0 0 0 0,0 0 1 0 0,1-1-1 0 0,-1 1 0 0 0,1-1 0 0 0,0 0 0 0 0,0 0 1 0 0,0-1-1 0 0,0 1 0 0 0,0-1 0 0 0,1-1 1 0 0,-1 1-1 0 0,1-1 0 0 0,-1 1 0 0 0,1-2 0 0 0,0 1 1 0 0,-1 0-1 0 0,1-1 0 0 0,0 0 0 0 0,-1-1 1 0 0,1 1-1 0 0,6-2 0 0 0,4-2-1018 0 0,-1 0-1 0 0,1-1 1 0 0,-1 0-1 0 0,-1-1 1 0 0,1-1-1 0 0,-1-1 1 0 0,0 0-1 0 0,0 0 1 0 0,-1-1-1 0 0,23-21 1 0 0,-3 1-4179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3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9882 0 0,'-4'6'579'0'0,"0"1"-1"0"0,0 0 1 0 0,1 0 0 0 0,0 0 0 0 0,0 0-1 0 0,1 1 1 0 0,0-1 0 0 0,0 1-1 0 0,1 0 1 0 0,0 0 0 0 0,0 15-1 0 0,1 13-24 0 0,6 45 0 0 0,-4-57-139 0 0,8 49-159 0 0,3-1 0 0 0,3 0-1 0 0,48 130 1 0 0,-51-155-1314 0 0,-10-16-4864 0 0,-12-33-634 0 0,2-1 2248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26 225 10234 0 0,'-25'14'4020'0'0,"40"-12"-687"0"0,45-12-1651 0 0,44-22-2781 0 0,101-45 0 0 0,-10-22-9416 0 0,-159 77 5671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50 10082 0 0,'-29'30'1333'0'0,"1"2"0"0"0,-43 63 0 0 0,15-19-88 0 0,21-31-751 0 0,1-4 79 0 0,2 1-1 0 0,1 2 1 0 0,-30 60 0 0 0,59-101-513 0 0,1 0 1 0 0,-1-1 0 0 0,1 1 0 0 0,0 0 0 0 0,0 0 0 0 0,0 0 0 0 0,0 0 0 0 0,0 0 0 0 0,1 1 0 0 0,-1-1 0 0 0,1 0 0 0 0,0 0 0 0 0,0 0 0 0 0,0 0 0 0 0,1 1 0 0 0,-1-1 0 0 0,1 4 0 0 0,1-5-23 0 0,0 0 0 0 0,-1 0 1 0 0,1-1-1 0 0,0 1 1 0 0,0 0-1 0 0,0-1 0 0 0,0 0 1 0 0,0 1-1 0 0,0-1 1 0 0,1 0-1 0 0,-1 0 0 0 0,0 0 1 0 0,0 0-1 0 0,1 0 1 0 0,-1-1-1 0 0,1 1 0 0 0,-1-1 1 0 0,1 0-1 0 0,-1 0 0 0 0,1 1 1 0 0,3-2-1 0 0,20 2 133 0 0,-1-2 0 0 0,0-1-1 0 0,0 0 1 0 0,-1-2 0 0 0,1-1 0 0 0,32-11-1 0 0,-14 1 66 0 0,-2-1 0 0 0,68-38 0 0 0,-43 18-43 0 0,-1-3 0 0 0,116-94 0 0 0,-168 125-107 0 0,1-3-1721 0 0</inkml:trace>
  <inkml:trace contextRef="#ctx0" brushRef="#br0" timeOffset="1">354 0 14539 0 0,'-5'10'405'0'0,"0"0"0"0"0,1 1 0 0 0,0-1 0 0 0,1 1 0 0 0,0 0 0 0 0,0 0 1 0 0,-1 21-1 0 0,3 84 1488 0 0,2-50-1238 0 0,-3 77-109 0 0,6 0-1 0 0,7-1 1 0 0,44 214-1 0 0,-49-327-914 0 0,42 163-215 0 0,-29-129-2982 0 0,3 0-4001 0 0,-16-47 1144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9 179 7426 0 0,'-1'-2'214'0'0,"0"0"1"0"0,0 0 0 0 0,0-1 0 0 0,0 1 0 0 0,0 0 0 0 0,1-1 0 0 0,-1 1-1 0 0,1 0 1 0 0,-1-1 0 0 0,1 1 0 0 0,0-1 0 0 0,0 1 0 0 0,0-1-1 0 0,0 1 1 0 0,1-1 0 0 0,-1 1 0 0 0,1-1 0 0 0,-1 1 0 0 0,1 0 0 0 0,0-1-1 0 0,0 1 1 0 0,0 0 0 0 0,0 0 0 0 0,0-1 0 0 0,1 1 0 0 0,-1 0-1 0 0,0 0 1 0 0,3-2 0 0 0,4-8 270 0 0,1 1-1 0 0,0 0 1 0 0,16-16-1 0 0,-19 21-445 0 0,1 1 1 0 0,-1 1-1 0 0,1-1 0 0 0,-1 1 1 0 0,2 0-1 0 0,-1 1 0 0 0,0 0 1 0 0,0 0-1 0 0,1 0 0 0 0,0 1 1 0 0,-1 0-1 0 0,1 1 0 0 0,0-1 1 0 0,0 2-1 0 0,0-1 0 0 0,0 1 1 0 0,0 0-1 0 0,0 1 0 0 0,9 1 1 0 0,-11-1-12 0 0,-1 0 1 0 0,1 1-1 0 0,0 0 0 0 0,0 0 1 0 0,-1 0-1 0 0,1 1 1 0 0,-1 0-1 0 0,0 0 0 0 0,0 0 1 0 0,0 0-1 0 0,0 1 1 0 0,-1 0-1 0 0,1 0 1 0 0,-1 0-1 0 0,0 1 0 0 0,0-1 1 0 0,0 1-1 0 0,-1 0 1 0 0,0 0-1 0 0,0 0 1 0 0,0 1-1 0 0,-1-1 0 0 0,1 1 1 0 0,-1-1-1 0 0,2 12 1 0 0,0 6 85 0 0,-1 0 0 0 0,-2 0 0 0 0,0 0 0 0 0,-2 1 1 0 0,0-1-1 0 0,-1 0 0 0 0,-2 0 0 0 0,0 0 0 0 0,-12 35 1 0 0,-1-10-127 0 0,-1 0 0 0 0,-3-2 0 0 0,-34 57 1 0 0,42-85-1556 0 0,12-18 1496 0 0,1 0-1 0 0,0 0 1 0 0,0 1 0 0 0,0-1-1 0 0,0 0 1 0 0,-1 0-1 0 0,1 0 1 0 0,0 0 0 0 0,0-1-1 0 0,0 1 1 0 0,0 0-1 0 0,0 0 1 0 0,-1 0-1 0 0,1 0 1 0 0,0 0 0 0 0,0 0-1 0 0,0 0 1 0 0,0 0-1 0 0,0 0 1 0 0,-1 0 0 0 0,1 0-1 0 0,0 0 1 0 0,0 0-1 0 0,0-1 1 0 0,0 1-1 0 0,0 0 1 0 0,0 0 0 0 0,0 0-1 0 0,-1 0 1 0 0,1 0-1 0 0,0 0 1 0 0,0-1 0 0 0,0 1-1 0 0,0 0 1 0 0,0 0-1 0 0,0 0 1 0 0,0 0 0 0 0,0 0-1 0 0,0-1 1 0 0,0 1-1 0 0,0 0 1 0 0,0 0-1 0 0,0 0 1 0 0,0 0 0 0 0,0-1-1 0 0,0 1 1 0 0,0 0-1 0 0,0 0 1 0 0,0 0 0 0 0,0 0-1 0 0,0 0 1 0 0,0-1-1 0 0,0 1 1 0 0,1 0-1 0 0,5-42-7542 0 0,-4 32 7100 0 0,3-17-3094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 7514 0 0,'-2'21'3356'0'0,"-29"154"1708"0"0,-8 75-2573 0 0,37-219-2342 0 0,1-1-1 0 0,1 1 1 0 0,2-1 0 0 0,0 0-1 0 0,3 1 1 0 0,9 35-1 0 0,-12-59-130 0 0,0-1-1 0 0,0 1 1 0 0,0-1-1 0 0,1 1 0 0 0,0-1 1 0 0,1 0-1 0 0,-1 0 1 0 0,1 0-1 0 0,0-1 0 0 0,1 1 1 0 0,-1-1-1 0 0,1 0 1 0 0,0 0-1 0 0,0-1 0 0 0,1 1 1 0 0,-1-1-1 0 0,13 7 0 0 0,-11-9-53 0 0,0 1-1 0 0,0-1 0 0 0,1 0 0 0 0,-1-1 1 0 0,0 0-1 0 0,1 0 0 0 0,-1 0 0 0 0,0-1 1 0 0,1-1-1 0 0,-1 1 0 0 0,1-1 0 0 0,-1 0 0 0 0,0 0 1 0 0,1-1-1 0 0,-1 0 0 0 0,11-5 0 0 0,-2 0-616 0 0,-1-1-1 0 0,1 0 0 0 0,-2 0 1 0 0,1-2-1 0 0,-1 0 0 0 0,13-12 0 0 0,-1-2-3452 0 0,43-54 0 0 0,-45 49-475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64 7354 0 0,'-4'3'1073'0'0,"-1"-1"-436"0"0,1 1 1 0 0,0-1-1 0 0,0 1 1 0 0,0 1-1 0 0,0-1 1 0 0,0 0-1 0 0,0 1 1 0 0,-5 8 949 0 0,19-13-1237 0 0,-1-1-1 0 0,1-1 1 0 0,0 1-1 0 0,-1-2 1 0 0,1 1 0 0 0,-1-1-1 0 0,9-6 1 0 0,22-7-260 0 0,7-3-60 0 0,27-9-633 0 0,-69 27-54 0 0,1 1 1 0 0,0 0-1 0 0,0-1 1 0 0,0 2-1 0 0,1-1 1 0 0,-1 1-1 0 0,0 0 1 0 0,0 0-1 0 0,0 1 1 0 0,6 1-1 0 0,-11-2 394 0 0,0 0-1 0 0,0 0 0 0 0,0 1 1 0 0,0-1-1 0 0,0 1 0 0 0,0-1 1 0 0,0 1-1 0 0,-1-1 0 0 0,1 1 1 0 0,0-1-1 0 0,0 1 0 0 0,-1 0 1 0 0,1-1-1 0 0,0 1 0 0 0,0 0 1 0 0,-1 0-1 0 0,1 0 0 0 0,-1-1 1 0 0,1 2-1 0 0,1 4-3397 0 0</inkml:trace>
  <inkml:trace contextRef="#ctx0" brushRef="#br0" timeOffset="1">60 246 8554 0 0,'-4'4'438'0'0,"0"-1"1"0"0,1 0-1 0 0,0 1 1 0 0,0 0-1 0 0,0-1 1 0 0,0 1-1 0 0,0 1 1 0 0,1-1-1 0 0,0 0 1 0 0,0 0-1 0 0,0 1 1 0 0,-2 7-1 0 0,4-11-334 0 0,0 1-1 0 0,-1-1 0 0 0,1 1 0 0 0,0-1 1 0 0,0 0-1 0 0,0 1 0 0 0,1-1 1 0 0,-1 1-1 0 0,0-1 0 0 0,1 1 1 0 0,-1-1-1 0 0,1 0 0 0 0,-1 1 1 0 0,1-1-1 0 0,-1 0 0 0 0,1 1 1 0 0,0-1-1 0 0,0 0 0 0 0,0 0 0 0 0,0 0 1 0 0,0 1-1 0 0,0-1 0 0 0,0 0 1 0 0,0 0-1 0 0,0-1 0 0 0,0 1 1 0 0,0 0-1 0 0,1 0 0 0 0,-1-1 1 0 0,0 1-1 0 0,1 0 0 0 0,-1-1 1 0 0,0 1-1 0 0,1-1 0 0 0,-1 0 1 0 0,1 1-1 0 0,-1-1 0 0 0,1 0 0 0 0,-1 0 1 0 0,0 0-1 0 0,1 0 0 0 0,-1 0 1 0 0,3-1-1 0 0,19 2-61 0 0,0-2 0 0 0,1 0 0 0 0,-1-2 0 0 0,0 0 0 0 0,0-2 0 0 0,38-12 0 0 0,35-20-2716 0 0,-2-5-4122 0 0,-55 25 2312 0 0,-9 2 224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38 8098 0 0,'0'0'44'0'0,"0"0"1"0"0,0 0 0 0 0,0 0-1 0 0,0 0 1 0 0,0-1 0 0 0,0 1-1 0 0,0 0 1 0 0,0 0 0 0 0,0 0-1 0 0,0 0 1 0 0,0 0 0 0 0,0 0-1 0 0,0 0 1 0 0,0 0 0 0 0,0 0-1 0 0,0 0 1 0 0,0 0-1 0 0,0-1 1 0 0,0 1 0 0 0,0 0-1 0 0,0 0 1 0 0,0 0 0 0 0,0 0-1 0 0,0 0 1 0 0,0 0 0 0 0,0 0-1 0 0,0 0 1 0 0,0 0 0 0 0,0 0-1 0 0,0 0 1 0 0,0-1 0 0 0,0 1-1 0 0,0 0 1 0 0,0 0 0 0 0,0 0-1 0 0,0 0 1 0 0,0 0 0 0 0,0 0-1 0 0,0 0 1 0 0,0 0 0 0 0,0 0-1 0 0,0 0 1 0 0,0 0-1 0 0,-1 0 1 0 0,1 0 0 0 0,0 0-1 0 0,0 0 1 0 0,0-1 0 0 0,0 1-1 0 0,0 0 1 0 0,0 0 0 0 0,0 0-1 0 0,0 0 1 0 0,0 0 0 0 0,0 0-1 0 0,0 0 1 0 0,-1 0 0 0 0,1 0-1 0 0,0 0 1 0 0,0 0 0 0 0,11-7 1002 0 0,16-6-404 0 0,-7 8-502 0 0,1 2 0 0 0,-1 0 1 0 0,0 1-1 0 0,1 1 0 0 0,-1 1 0 0 0,1 1 1 0 0,-1 1-1 0 0,1 1 0 0 0,34 9 0 0 0,-51-11-69 0 0,-1 0-1 0 0,0 0 1 0 0,0 0 0 0 0,0 0-1 0 0,0 1 1 0 0,1-1-1 0 0,-2 1 1 0 0,1 0-1 0 0,0 0 1 0 0,0 0-1 0 0,-1 0 1 0 0,1 0 0 0 0,-1 1-1 0 0,1-1 1 0 0,-1 1-1 0 0,0 0 1 0 0,0-1-1 0 0,-1 1 1 0 0,1 0 0 0 0,0 0-1 0 0,1 5 1 0 0,-2-3 55 0 0,0 1 1 0 0,0 0 0 0 0,0-1 0 0 0,-1 1 0 0 0,0 0-1 0 0,0 0 1 0 0,-1-1 0 0 0,1 1 0 0 0,-1 0 0 0 0,0-1-1 0 0,-4 10 1 0 0,-4 9 109 0 0,-1 0-1 0 0,-1-1 1 0 0,-1 0-1 0 0,-22 30 1 0 0,16-24-301 0 0,-37 48-106 0 0,49-70-419 0 0,-1 0 1 0 0,0-1 0 0 0,0 0 0 0 0,-13 9-1 0 0,19-15 505 0 0,1 0 0 0 0,0 0 0 0 0,0 1-1 0 0,0-1 1 0 0,0 0 0 0 0,-1 0 0 0 0,1 0 0 0 0,0 1 0 0 0,0-1-1 0 0,-1 0 1 0 0,1 0 0 0 0,0 0 0 0 0,0 0 0 0 0,-1 0-1 0 0,1 1 1 0 0,0-1 0 0 0,-1 0 0 0 0,1 0 0 0 0,0 0-1 0 0,0 0 1 0 0,-1 0 0 0 0,1 0 0 0 0,0 0 0 0 0,-1 0-1 0 0,1 0 1 0 0,0 0 0 0 0,0 0 0 0 0,-1 0 0 0 0,1 0 0 0 0,0 0-1 0 0,-1 0 1 0 0,1-1 0 0 0,0 1 0 0 0,0 0 0 0 0,-1 0-1 0 0,1 0 1 0 0,0 0 0 0 0,0 0 0 0 0,-1-1 0 0 0,1 1-1 0 0,0 0 1 0 0,0 0 0 0 0,0 0 0 0 0,-1-1 0 0 0,1 1-1 0 0,0 0 1 0 0,0 0 0 0 0,0-1 0 0 0,0 1 0 0 0,0 0 0 0 0,-1-1-1 0 0,1 1 1 0 0,0 0 0 0 0,0-1 0 0 0,1-18-4389 0 0,3 0 161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0 6073 0 0,'-21'17'1992'0'0,"-34"35"-1"0"0,-44 68-2200 0 0,49-58 734 0 0,-25 21 503 0 0,-25 33 1318 0 0,99-116-2326 0 0,1 1 0 0 0,0-1 1 0 0,0 0-1 0 0,-1 1 0 0 0,1-1 1 0 0,0 0-1 0 0,0 1 0 0 0,0-1 1 0 0,0 0-1 0 0,-1 1 0 0 0,1-1 0 0 0,0 0 1 0 0,0 1-1 0 0,0-1 0 0 0,0 1 1 0 0,0-1-1 0 0,0 0 0 0 0,0 1 1 0 0,0-1-1 0 0,0 0 0 0 0,0 1 1 0 0,0-1-1 0 0,0 1 0 0 0,0-1 1 0 0,0 0-1 0 0,0 1 0 0 0,0-1 1 0 0,1 0-1 0 0,-1 1 0 0 0,0-1 1 0 0,0 0-1 0 0,0 1 0 0 0,1-1 1 0 0,-1 0-1 0 0,0 1 0 0 0,0-1 1 0 0,1 0-1 0 0,-1 1 0 0 0,0-1 0 0 0,1 0 1 0 0,-1 0-1 0 0,0 0 0 0 0,1 1 1 0 0,25 6 425 0 0,48-6-157 0 0,-57-2-170 0 0,105 2 15 0 0,0-5 0 0 0,198-33-1 0 0,-311 36-332 0 0,39-11-91 0 0,-46 11 17 0 0,0 1 0 0 0,0 0 0 0 0,-1-1 0 0 0,1 0 0 0 0,0 1 0 0 0,-1-1 0 0 0,1 0 0 0 0,0 0-1 0 0,-1 0 1 0 0,1 0 0 0 0,-1 0 0 0 0,1-1 0 0 0,-1 1 0 0 0,0 0 0 0 0,0 0 0 0 0,1-1 0 0 0,-1 1 0 0 0,0-1 0 0 0,0 0-1 0 0,1-2 1 0 0,-5-9-3482 0 0,0 5 31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9282 0 0,'-7'8'968'0'0,"0"0"0"0"0,1 0 1 0 0,0 1-1 0 0,0-1 0 0 0,-4 11 0 0 0,-19 54 1420 0 0,20-39-1922 0 0,2-1 0 0 0,-5 51 0 0 0,10-64-369 0 0,1 0-1 0 0,1 0 0 0 0,1 0 0 0 0,1 0 1 0 0,0 0-1 0 0,2 0 0 0 0,0-1 1 0 0,8 22-1 0 0,-10-35-134 0 0,0-1 0 0 0,0 1 0 0 0,0-1-1 0 0,1 0 1 0 0,0 0 0 0 0,0 0 0 0 0,0 0 0 0 0,1-1 0 0 0,0 1 0 0 0,0-1 0 0 0,0 0 0 0 0,0 0 0 0 0,1 0-1 0 0,-1 0 1 0 0,1-1 0 0 0,0 0 0 0 0,0 0 0 0 0,0 0 0 0 0,0-1 0 0 0,1 0 0 0 0,-1 0 0 0 0,1 0 0 0 0,0 0-1 0 0,-1-1 1 0 0,1 0 0 0 0,0 0 0 0 0,0-1 0 0 0,-1 1 0 0 0,1-1 0 0 0,0-1 0 0 0,0 1 0 0 0,6-2 0 0 0,0-1-906 0 0,0 0 0 0 0,0-1 0 0 0,0 0 0 0 0,0-1 0 0 0,-1-1 0 0 0,0 0 0 0 0,0 0 0 0 0,0-1 0 0 0,-1 0 0 0 0,0-1 0 0 0,14-14 0 0 0,-2 0-4103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0 9154 0 0,'-1'2'283'0'0,"0"-1"1"0"0,0 1-1 0 0,0 0 0 0 0,0-1 1 0 0,0 1-1 0 0,0 0 0 0 0,1 0 1 0 0,-1 0-1 0 0,1 0 0 0 0,0-1 0 0 0,-1 1 1 0 0,1 4-1 0 0,2 48 1127 0 0,-1-42-1026 0 0,48 346 3532 0 0,-37-283-3680 0 0,1-12-171 0 0,-8-45-173 0 0,-1 1 0 0 0,0-1 1 0 0,-1 0-1 0 0,-2 1 0 0 0,1 0 1 0 0,-2-1-1 0 0,-1 1 0 0 0,-4 31 0 0 0,5-50 22 0 0,0 0 0 0 0,-1 0-1 0 0,1-1 1 0 0,0 1-1 0 0,0 0 1 0 0,0 0-1 0 0,0-1 1 0 0,-1 1-1 0 0,1 0 1 0 0,0 0 0 0 0,0-1-1 0 0,0 1 1 0 0,-1 0-1 0 0,1 0 1 0 0,0 0-1 0 0,0 0 1 0 0,-1-1-1 0 0,1 1 1 0 0,0 0-1 0 0,0 0 1 0 0,-1 0 0 0 0,1 0-1 0 0,0 0 1 0 0,0 0-1 0 0,-1 0 1 0 0,1 0-1 0 0,0 0 1 0 0,-1 0-1 0 0,1 0 1 0 0,0 0 0 0 0,-1 0-1 0 0,1 0 1 0 0,0 0-1 0 0,0 0 1 0 0,-1 0-1 0 0,1 0 1 0 0,0 0-1 0 0,0 0 1 0 0,-1 0-1 0 0,1 1 1 0 0,0-1 0 0 0,0 0-1 0 0,-1 0 1 0 0,1 0-1 0 0,0 0 1 0 0,0 1-1 0 0,-1-1 1 0 0,1 0-1 0 0,0 0 1 0 0,0 1 0 0 0,0-1-1 0 0,0 0 1 0 0,-1 0-1 0 0,1 1 1 0 0,0-1-1 0 0,0 0 1 0 0,0 0-1 0 0,0 1 1 0 0,0-1-1 0 0,0 0 1 0 0,0 1 0 0 0,0-1-1 0 0,0 0 1 0 0,0 0-1 0 0,0 1 1 0 0,0-1-1 0 0,0 0 1 0 0,0 1-1 0 0,-12-25-4819 0 0,11 20 4251 0 0,-6-12-3168 0 0</inkml:trace>
  <inkml:trace contextRef="#ctx0" brushRef="#br0" timeOffset="1">10 418 9314 0 0,'0'0'80'0'0,"-1"0"-1"0"0,1 0 1 0 0,-1 1 0 0 0,1-1-1 0 0,-1 0 1 0 0,1 0 0 0 0,-1 1-1 0 0,1-1 1 0 0,-1 0 0 0 0,1 1-1 0 0,-1-1 1 0 0,1 1 0 0 0,0-1-1 0 0,-1 0 1 0 0,1 1 0 0 0,-1-1-1 0 0,1 1 1 0 0,0-1 0 0 0,0 1-1 0 0,-1-1 1 0 0,1 1 0 0 0,0 0-1 0 0,0-1 1 0 0,0 1 0 0 0,0-1-1 0 0,-1 1 1 0 0,1 0 0 0 0,14 3 1947 0 0,25-8-168 0 0,12-12-1457 0 0,-1-2 0 0 0,80-41 0 0 0,88-66-7334 0 0,-178 100 4222 0 0,2 0-2245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41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5 156 7810 0 0,'-1'-2'166'0'0,"0"0"1"0"0,1-1 0 0 0,-1 1-1 0 0,1-1 1 0 0,-1 1 0 0 0,1 0 0 0 0,0-1-1 0 0,0 1 1 0 0,0-1 0 0 0,0 1-1 0 0,0-1 1 0 0,0 1 0 0 0,1-1 0 0 0,-1 1-1 0 0,1-1 1 0 0,0 1 0 0 0,0-1-1 0 0,0 1 1 0 0,0 0 0 0 0,0 0-1 0 0,0 0 1 0 0,1-1 0 0 0,-1 1 0 0 0,1 0-1 0 0,-1 0 1 0 0,3-1 0 0 0,2-5 110 0 0,1 0 1 0 0,0 1 0 0 0,1 0-1 0 0,-1 0 1 0 0,11-6-1 0 0,-7 7-144 0 0,-1 0 0 0 0,2 1 0 0 0,-1 0-1 0 0,1 1 1 0 0,0 0 0 0 0,0 1-1 0 0,0 1 1 0 0,0 0 0 0 0,21-1 0 0 0,-29 2-100 0 0,1 1 0 0 0,0-1 0 0 0,0 2 0 0 0,0-1 0 0 0,0 0 0 0 0,-1 1 0 0 0,1 0 0 0 0,0 0 0 0 0,-1 0 0 0 0,1 1 0 0 0,0 0 0 0 0,-1 0 0 0 0,0 0 0 0 0,1 0 0 0 0,-1 0 0 0 0,0 1 0 0 0,0 0 0 0 0,0 0 0 0 0,-1 0 0 0 0,1 0 1 0 0,-1 1-1 0 0,0 0 0 0 0,0-1 0 0 0,0 1 0 0 0,0 0 0 0 0,0 0 0 0 0,2 7 0 0 0,-3-4 28 0 0,0 0 1 0 0,-1 0-1 0 0,0 0 1 0 0,-1 0 0 0 0,1 0-1 0 0,-1 0 1 0 0,0 0-1 0 0,-1 0 1 0 0,0 0-1 0 0,0 0 1 0 0,-1 0-1 0 0,1 0 1 0 0,-1-1-1 0 0,-6 14 1 0 0,-6 9 128 0 0,-33 54-1 0 0,33-60-127 0 0,-35 52 98 0 0,-23 43-113 0 0,72-118-51 0 0,0 0 1 0 0,-1 0-1 0 0,1 0 1 0 0,0 0-1 0 0,0 1 1 0 0,0-1-1 0 0,0 0 1 0 0,0 0-1 0 0,0 0 1 0 0,-1 0-1 0 0,1 0 1 0 0,0 1 0 0 0,0-1-1 0 0,0 0 1 0 0,0 0-1 0 0,0 0 1 0 0,0 0-1 0 0,0 1 1 0 0,0-1-1 0 0,0 0 1 0 0,0 0-1 0 0,0 0 1 0 0,0 0-1 0 0,0 1 1 0 0,0-1-1 0 0,0 0 1 0 0,0 0-1 0 0,0 0 1 0 0,0 1-1 0 0,0-1 1 0 0,0 0-1 0 0,0 0 1 0 0,0 0-1 0 0,0 0 1 0 0,0 1-1 0 0,0-1 1 0 0,0 0-1 0 0,1 0 1 0 0,-1 0 0 0 0,0 0-1 0 0,0 0 1 0 0,0 1-1 0 0,0-1 1 0 0,0 0-1 0 0,0 0 1 0 0,1 0-1 0 0,-1 0 1 0 0,0 0-1 0 0,0 0 1 0 0,0 0-1 0 0,0 0 1 0 0,1 0-1 0 0,-1 1 1 0 0,0-1-1 0 0,0 0 1 0 0,0 0-1 0 0,0 0 1 0 0,1 0-1 0 0,-1 0 1 0 0,0 0-1 0 0,0 0 1 0 0,0 0-1 0 0,1 0 1 0 0,-1 0-1 0 0,0 0 1 0 0,0-1-1 0 0,20-6-40 0 0,22-18 103 0 0,-41 25-62 0 0,16-10 1 0 0,1 0-1 0 0,0 1 1 0 0,0 1 0 0 0,1 1-1 0 0,25-6 1 0 0,-37 11 16 0 0,1 0 0 0 0,0 1 0 0 0,0-1 0 0 0,0 2 1 0 0,-1-1-1 0 0,1 1 0 0 0,0 0 0 0 0,0 1 0 0 0,0 0 1 0 0,0 0-1 0 0,0 0 0 0 0,0 1 0 0 0,-1 0 1 0 0,1 1-1 0 0,-1 0 0 0 0,8 4 0 0 0,-13-5 38 0 0,1 0-1 0 0,-1 0 0 0 0,0 0 1 0 0,0 1-1 0 0,0-1 1 0 0,-1 0-1 0 0,1 1 0 0 0,0 0 1 0 0,-1-1-1 0 0,0 1 1 0 0,1 0-1 0 0,-1 0 0 0 0,0-1 1 0 0,-1 1-1 0 0,1 0 1 0 0,0 0-1 0 0,-1 0 0 0 0,0 0 1 0 0,0 0-1 0 0,0 0 1 0 0,0 0-1 0 0,0 0 0 0 0,0 0 1 0 0,-1 0-1 0 0,1 0 1 0 0,-1 0-1 0 0,0 0 1 0 0,0 0-1 0 0,-3 5 0 0 0,-3 10 115 0 0,-1 1 0 0 0,-1-2 0 0 0,-14 23 0 0 0,17-32-177 0 0,-90 139 91 0 0,59-101-2830 0 0,-2-5-4138 0 0,27-32 2322 0 0,0-3-238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1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13 193 6249 0 0,'-2'-2'267'0'0,"1"0"0"0"0,-1-1 0 0 0,1 1 0 0 0,0 0-1 0 0,0-1 1 0 0,0 1 0 0 0,0-1 0 0 0,1 1 0 0 0,-1-1-1 0 0,1 0 1 0 0,-1 1 0 0 0,1-1 0 0 0,0 1 0 0 0,0-1-1 0 0,0 0 1 0 0,0 1 0 0 0,1-1 0 0 0,-1 0 0 0 0,1 1 0 0 0,1-4-1 0 0,0 1 9 0 0,0 0 0 0 0,1 0 0 0 0,0 0 0 0 0,0 1 0 0 0,0-1 0 0 0,0 1 0 0 0,1 0 1 0 0,0 0-1 0 0,6-5 0 0 0,4-2 19 0 0,0 1 0 0 0,1 1 0 0 0,0 0 0 0 0,0 1 0 0 0,22-8 0 0 0,-22 11-224 0 0,-1 0 0 0 0,0 1-1 0 0,1 1 1 0 0,0 1 0 0 0,0 0-1 0 0,0 0 1 0 0,0 2 0 0 0,0 0-1 0 0,24 3 1 0 0,-35-3-38 0 0,1 1-1 0 0,-1 0 1 0 0,0 0 0 0 0,1 1 0 0 0,-1-1-1 0 0,0 1 1 0 0,0 0 0 0 0,1 0 0 0 0,-2 0-1 0 0,1 0 1 0 0,0 1 0 0 0,0-1-1 0 0,-1 1 1 0 0,1 0 0 0 0,-1 1 0 0 0,0-1-1 0 0,0 0 1 0 0,0 1 0 0 0,0-1 0 0 0,-1 1-1 0 0,0 0 1 0 0,1 0 0 0 0,-1 0 0 0 0,-1 0-1 0 0,1 1 1 0 0,-1-1 0 0 0,1 0-1 0 0,-1 1 1 0 0,0-1 0 0 0,-1 1 0 0 0,1-1-1 0 0,-1 1 1 0 0,0-1 0 0 0,-1 10 0 0 0,-1 5 122 0 0,-1 0 1 0 0,-1 0 0 0 0,0 0 0 0 0,-2-1 0 0 0,0 1-1 0 0,-1-1 1 0 0,-1-1 0 0 0,-15 27 0 0 0,-13 14 163 0 0,-44 54 0 0 0,75-105-315 0 0,-143 175-1449 0 0,172-212-13214 0 0,-15 14 11111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6937 0 0,'-3'2'237'0'0,"0"1"0"0"0,-1 0 0 0 0,2 1 0 0 0,-1-1 0 0 0,0 0 0 0 0,1 1 0 0 0,-1-1-1 0 0,1 1 1 0 0,0 0 0 0 0,0 0 0 0 0,-1 5 0 0 0,-2 1 247 0 0,-12 22 299 0 0,1 1 0 0 0,2 1 0 0 0,1 1 0 0 0,1 0 0 0 0,3 0 0 0 0,-11 71 0 0 0,17-76-554 0 0,1 0 0 0 0,2 1-1 0 0,0-1 1 0 0,3 0 0 0 0,0 0 0 0 0,2 0-1 0 0,1-1 1 0 0,19 55 0 0 0,-23-78-226 0 0,1-1 0 0 0,-1 1 1 0 0,1-1-1 0 0,0 0 0 0 0,1 1 1 0 0,0-2-1 0 0,-1 1 0 0 0,2 0 1 0 0,-1-1-1 0 0,0 1 1 0 0,1-1-1 0 0,0 0 0 0 0,0-1 1 0 0,0 1-1 0 0,0-1 0 0 0,1 0 1 0 0,-1-1-1 0 0,1 1 0 0 0,0-1 1 0 0,-1 0-1 0 0,11 2 0 0 0,-5-2-604 0 0,-1 0-1 0 0,1-1 0 0 0,0 0 0 0 0,20-2 1 0 0,-17-1-1441 0 0,0 0-1 0 0,0 0 1 0 0,16-6 0 0 0,-14 2-2658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1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6481 0 0,'0'1'169'0'0,"0"0"0"0"0,0 0 0 0 0,1 0 0 0 0,-1 1 0 0 0,0-1 0 0 0,1 0 0 0 0,-1 0 1 0 0,1 0-1 0 0,0 0 0 0 0,-1-1 0 0 0,1 1 0 0 0,0 0 0 0 0,-1 0 0 0 0,1 0 0 0 0,0 0 0 0 0,0-1 0 0 0,0 1 0 0 0,0 0 0 0 0,0-1 0 0 0,0 1 0 0 0,0-1 0 0 0,0 1 0 0 0,0-1 0 0 0,0 1 0 0 0,0-1 0 0 0,0 0 0 0 0,0 1 0 0 0,0-1 0 0 0,0 0 0 0 0,0 0 0 0 0,1 0 0 0 0,-1 0 0 0 0,0 0 0 0 0,0 0 0 0 0,0 0 0 0 0,0 0 0 0 0,0-1 0 0 0,0 1 0 0 0,2-1 0 0 0,57-11 2498 0 0,-45 8-2192 0 0,12-1-290 0 0,0 2 1 0 0,1 0-1 0 0,-1 2 1 0 0,0 1-1 0 0,1 1 1 0 0,52 10-1 0 0,-78-11-312 0 0,0 0-1 0 0,-1 0 1 0 0,1 1-1 0 0,-1-1 1 0 0,1 1-1 0 0,-1-1 1 0 0,1 1-1 0 0,-1 0 1 0 0,1-1-1 0 0,-1 1 1 0 0,1 0-1 0 0,-1 0 0 0 0,0 0 1 0 0,0 0-1 0 0,1 0 1 0 0,-1 0-1 0 0,0 1 1 0 0,0-1-1 0 0,0 0 1 0 0,0 0-1 0 0,0 1 1 0 0,-1-1-1 0 0,1 1 1 0 0,0-1-1 0 0,-1 1 0 0 0,1 1 1 0 0,0-1-365 0 0,-1 1 1 0 0,-1-1-1 0 0,1 0 1 0 0,0 0-1 0 0,0 1 1 0 0,-1-1-1 0 0,1 0 1 0 0,-1 1-1 0 0,0-1 1 0 0,0 0-1 0 0,0 0 1 0 0,0 0-1 0 0,0 0 1 0 0,0 0-1 0 0,0 0 1 0 0,-1 0-1 0 0,-1 2 1 0 0,-4 5-3405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2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58 8194 0 0,'0'0'56'0'0,"-1"1"0"0"0,1-1 1 0 0,0 0-1 0 0,0 1 1 0 0,-1-1-1 0 0,1 1 0 0 0,0-1 1 0 0,0 1-1 0 0,0-1 0 0 0,-1 1 1 0 0,1-1-1 0 0,0 1 1 0 0,0 0-1 0 0,0-1 0 0 0,0 1 1 0 0,0-1-1 0 0,0 1 0 0 0,0-1 1 0 0,0 1-1 0 0,0-1 0 0 0,1 1 1 0 0,-1-1-1 0 0,0 1 1 0 0,0-1-1 0 0,0 1 0 0 0,1-1 1 0 0,-1 1-1 0 0,0-1 0 0 0,0 1 1 0 0,1-1-1 0 0,-1 1 1 0 0,1 0-1 0 0,19 2 1737 0 0,24-10 610 0 0,-43 7-2326 0 0,79-22 1308 0 0,-34 8-1886 0 0,90-13 0 0 0,-57 21-7368 0 0,-63 5 3140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2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73 5145 0 0,'-4'1'210'0'0,"1"-1"0"0"0,-1 1 0 0 0,1 0-1 0 0,-1 0 1 0 0,1 1 0 0 0,0-1 0 0 0,-1 1 0 0 0,1-1 0 0 0,0 1 0 0 0,0 0-1 0 0,0 0 1 0 0,0 1 0 0 0,1-1 0 0 0,-1 0 0 0 0,1 1 0 0 0,-1 0-1 0 0,1-1 1 0 0,0 1 0 0 0,0 0 0 0 0,-3 6 0 0 0,-2 2 151 0 0,1 0-1 0 0,1 1 1 0 0,-1 0 0 0 0,-4 18 0 0 0,1 8 159 0 0,2-1 0 0 0,2 2 0 0 0,1-1 1 0 0,1 42-1 0 0,13 154 782 0 0,-9-223-1222 0 0,0-1-1 0 0,0 0 1 0 0,1 1-1 0 0,0-1 1 0 0,1 0-1 0 0,0 0 1 0 0,1 0-1 0 0,0-1 1 0 0,1 1-1 0 0,-1-1 1 0 0,10 12-1 0 0,-11-16-31 0 0,1-1-1 0 0,0 0 0 0 0,0 0 0 0 0,1-1 0 0 0,-1 1 0 0 0,1-1 0 0 0,0 0 0 0 0,0 0 0 0 0,0 0 1 0 0,0-1-1 0 0,0 1 0 0 0,0-1 0 0 0,1-1 0 0 0,-1 1 0 0 0,1-1 0 0 0,-1 0 0 0 0,1 0 0 0 0,0-1 1 0 0,-1 1-1 0 0,1-1 0 0 0,0 0 0 0 0,6-2 0 0 0,4 0 19 0 0,0-1 1 0 0,-1-1-1 0 0,1 0 1 0 0,-1-1-1 0 0,0-1 1 0 0,0 0-1 0 0,0-1 0 0 0,-1-1 1 0 0,0 0-1 0 0,-1-1 1 0 0,0 0-1 0 0,0-1 0 0 0,-1-1 1 0 0,17-18-1 0 0,-13 12-14 0 0,-2-1 1 0 0,0-1-1 0 0,0 0 0 0 0,-2-1 0 0 0,-1 0 0 0 0,0-1 0 0 0,-2 0 0 0 0,0-1 1 0 0,8-33-1 0 0,-10 28-20 0 0,-1-1 1 0 0,-2 0-1 0 0,-1 0 0 0 0,-1 0 1 0 0,-1 0-1 0 0,-4-41 1 0 0,1 56-2 0 0,0 0 1 0 0,-1 0 0 0 0,0 0 0 0 0,-1 0-1 0 0,0 1 1 0 0,-1 0 0 0 0,0 0 0 0 0,-1 0-1 0 0,-1 1 1 0 0,1-1 0 0 0,-2 2 0 0 0,0-1-1 0 0,0 1 1 0 0,-1 0 0 0 0,0 1 0 0 0,-12-10 0 0 0,11 12 8 0 0,1 2 0 0 0,-1-1 0 0 0,0 1 0 0 0,-1 1 1 0 0,1 0-1 0 0,-1 0 0 0 0,0 1 0 0 0,0 1 0 0 0,0 0 1 0 0,0 0-1 0 0,-1 1 0 0 0,1 0 0 0 0,-14 1 0 0 0,17 1-205 0 0,0 0 0 0 0,-1 0 0 0 0,1 0 0 0 0,0 1 0 0 0,0 0 0 0 0,0 1 0 0 0,0 0 0 0 0,-10 5 0 0 0,13-5-283 0 0,1-1 0 0 0,0 1 0 0 0,0 0 0 0 0,0 0 0 0 0,0 1-1 0 0,1-1 1 0 0,0 1 0 0 0,-1-1 0 0 0,1 1 0 0 0,0 0 0 0 0,1 1 0 0 0,-1-1-1 0 0,1 0 1 0 0,-4 9 0 0 0,3 5-4488 0 0,3-10-1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1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5217 0 0,'1'-3'215'0'0,"0"1"1"0"0,0 0-1 0 0,1-1 0 0 0,-1 1 1 0 0,0 0-1 0 0,1 0 0 0 0,-1 0 0 0 0,1 0 1 0 0,0 1-1 0 0,0-1 0 0 0,-1 0 1 0 0,1 1-1 0 0,0-1 0 0 0,4-1 0 0 0,32-21 936 0 0,-31 20-1063 0 0,0 1 1 0 0,0 0-1 0 0,0 0 1 0 0,1 0 0 0 0,-1 1-1 0 0,1 1 1 0 0,-1-1-1 0 0,1 1 1 0 0,0 0-1 0 0,0 1 1 0 0,-1 0-1 0 0,1 0 1 0 0,0 1 0 0 0,-1 0-1 0 0,15 3 1 0 0,-18-3-32 0 0,0 1 1 0 0,0-1 0 0 0,0 1 0 0 0,-1 0 0 0 0,1 0-1 0 0,0 0 1 0 0,-1 1 0 0 0,1-1 0 0 0,-1 1-1 0 0,0 0 1 0 0,1 0 0 0 0,-1 0 0 0 0,-1 0-1 0 0,1 0 1 0 0,0 1 0 0 0,-1-1 0 0 0,0 1 0 0 0,0 0-1 0 0,0 0 1 0 0,0 0 0 0 0,-1 0 0 0 0,1 0-1 0 0,-1 0 1 0 0,0 0 0 0 0,0 0 0 0 0,-1 1-1 0 0,1-1 1 0 0,-1 0 0 0 0,0 6 0 0 0,-1 10 204 0 0,-1 0 1 0 0,-1-1-1 0 0,0 1 1 0 0,-2-1-1 0 0,0 1 1 0 0,-1-1-1 0 0,-17 34 1 0 0,-2-3-448 0 0,-49 70-1 0 0,74-120 105 0 0,0 1 0 0 0,-1-1-1 0 0,1 1 1 0 0,0-1-1 0 0,0 0 1 0 0,0 1 0 0 0,0-1-1 0 0,0 1 1 0 0,-1-1-1 0 0,1 0 1 0 0,0 1 0 0 0,0-1-1 0 0,-1 0 1 0 0,1 0-1 0 0,0 1 1 0 0,-1-1-1 0 0,1 0 1 0 0,0 1 0 0 0,-1-1-1 0 0,1 0 1 0 0,0 0-1 0 0,-1 0 1 0 0,1 0 0 0 0,-1 1-1 0 0,1-1 1 0 0,0 0-1 0 0,-1 0 1 0 0,1 0 0 0 0,-1 0-1 0 0,1 0 1 0 0,0 0-1 0 0,-1 0 1 0 0,1 0 0 0 0,-1 0-1 0 0,1-15-5710 0 0,2 6 2470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1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5897 0 0,'-5'7'510'0'0,"1"0"-1"0"0,0 1 0 0 0,1-1 0 0 0,0 1 1 0 0,0-1-1 0 0,0 1 0 0 0,1 0 1 0 0,0 0-1 0 0,1 0 0 0 0,0 0 1 0 0,0 0-1 0 0,1 12 0 0 0,-4 12 140 0 0,-17 180 2101 0 0,20-181-2392 0 0,2 0 0 0 0,1-1 1 0 0,1 1-1 0 0,14 57 0 0 0,-16-82-291 0 0,1 0-1 0 0,0 0 1 0 0,0 0 0 0 0,1 0 0 0 0,0-1 0 0 0,0 1 0 0 0,0-1-1 0 0,0 0 1 0 0,1 0 0 0 0,0 0 0 0 0,0 0 0 0 0,1 0 0 0 0,5 5-1 0 0,-6-8-43 0 0,-1-1-1 0 0,1 1 0 0 0,-1 0 0 0 0,1-1 0 0 0,0 1 0 0 0,0-1 1 0 0,-1 0-1 0 0,1-1 0 0 0,0 1 0 0 0,0 0 0 0 0,0-1 0 0 0,0 0 1 0 0,0 0-1 0 0,0 0 0 0 0,0-1 0 0 0,-1 1 0 0 0,1-1 1 0 0,0 0-1 0 0,0 0 0 0 0,0 0 0 0 0,-1-1 0 0 0,6-2 0 0 0,4-2-173 0 0,0-1 0 0 0,-1 0 0 0 0,0-1-1 0 0,0 0 1 0 0,13-14 0 0 0,51-55-6306 0 0,-51 51 2322 0 0,-8 7-1199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7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10010 0 0,'5'28'4717'0'0,"14"13"-3813"0"0,4 12-1101 0 0,-12 6 264 0 0,-2 2 0 0 0,-2-1 0 0 0,-3 102 0 0 0,-10-81-4427 0 0,1-20-2156 0 0,4-38 2770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2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45 5305 0 0,'-20'12'3324'0'0,"40"-13"164"0"0,18-9-2338 0 0,124-26 1963 0 0,-132 31-5170 0 0,51 0 1 0 0,-72 8-3219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3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 8786 0 0,'-1'0'62'0'0,"1"0"0"0"0,-1 0 0 0 0,1 0 0 0 0,-1 1 0 0 0,1-1-1 0 0,-1 0 1 0 0,1 1 0 0 0,0-1 0 0 0,-1 0 0 0 0,1 1 0 0 0,-1-1 0 0 0,1 1 0 0 0,0-1 0 0 0,-1 1 0 0 0,1-1 0 0 0,0 0 0 0 0,0 1 0 0 0,-1-1 0 0 0,1 1 0 0 0,0-1 0 0 0,0 1-1 0 0,0 0 1 0 0,0-1 0 0 0,0 1 0 0 0,0-1 0 0 0,0 1 0 0 0,0-1 0 0 0,0 1 0 0 0,0-1 0 0 0,0 1 0 0 0,0-1 0 0 0,0 1 0 0 0,0-1 0 0 0,0 2 0 0 0,17 12 2011 0 0,28 2-341 0 0,-24-14-1698 0 0,0 0 0 0 0,0-2 0 0 0,0 0-1 0 0,0-1 1 0 0,0-1 0 0 0,21-5 0 0 0,41-13-2496 0 0,-2-4-4332 0 0,-61 18 2558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69 4873 0 0,'-1'0'167'0'0,"1"-1"0"0"0,0 1 1 0 0,-1-1-1 0 0,1 1 0 0 0,0 0 0 0 0,-1-1 0 0 0,1 1 0 0 0,0-1 0 0 0,0 1 1 0 0,-1-1-1 0 0,1 1 0 0 0,0-1 0 0 0,0 1 0 0 0,0-1 0 0 0,0 0 0 0 0,0 1 1 0 0,0-1-1 0 0,0 1 0 0 0,0-1 0 0 0,0 1 0 0 0,0-1 0 0 0,0 1 1 0 0,0-1-1 0 0,0 1 0 0 0,0-1 0 0 0,0 0 0 0 0,0 1 0 0 0,1-1 0 0 0,-1 1 1 0 0,0-1-1 0 0,0 1 0 0 0,1 0 0 0 0,-1-1 0 0 0,0 1 0 0 0,1-1 1 0 0,-1 1-1 0 0,1-1 0 0 0,26-17 1270 0 0,34-6-1450 0 0,-56 23 31 0 0,0-1-1 0 0,0 1 0 0 0,1-1 0 0 0,-1 2 0 0 0,0-1 0 0 0,1 1 0 0 0,-1-1 1 0 0,0 1-1 0 0,1 1 0 0 0,-1-1 0 0 0,1 1 0 0 0,-1 0 0 0 0,0 0 0 0 0,0 1 1 0 0,1-1-1 0 0,-1 1 0 0 0,7 4 0 0 0,-8-3 18 0 0,-1-1 0 0 0,0 1 0 0 0,-1-1 1 0 0,1 1-1 0 0,0 0 0 0 0,-1 0 0 0 0,0 0 0 0 0,0 1 0 0 0,0-1 0 0 0,0 1 0 0 0,0-1 1 0 0,0 1-1 0 0,-1-1 0 0 0,0 1 0 0 0,0 0 0 0 0,0 0 0 0 0,0 0 0 0 0,0-1 0 0 0,-1 1 1 0 0,0 0-1 0 0,0 0 0 0 0,0 0 0 0 0,0 0 0 0 0,-2 7 0 0 0,-1 7 139 0 0,-1 0 1 0 0,-1 0-1 0 0,-1 0 0 0 0,0-1 0 0 0,-1 1 0 0 0,-1-2 1 0 0,-10 18-1 0 0,-79 110 614 0 0,75-114-747 0 0,4-3-40 0 0,12-17-143 0 0,0-1 0 0 0,0 0 0 0 0,-1 0 0 0 0,0 0 0 0 0,0-1 0 0 0,-10 8 0 0 0,27-37-5754 0 0,6-13 2355 0 0,-5 16-456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4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0 7674 0 0,'-7'5'427'0'0,"1"-1"1"0"0,0 1 0 0 0,0 1 0 0 0,0-1-1 0 0,0 1 1 0 0,1 0 0 0 0,0 0 0 0 0,0 1-1 0 0,1 0 1 0 0,0-1 0 0 0,-6 15 0 0 0,-2 5 985 0 0,-16 54 1 0 0,18-45-908 0 0,2 0 1 0 0,2 0-1 0 0,-3 50 1 0 0,8-66-352 0 0,1 1-1 0 0,0-1 1 0 0,2 0 0 0 0,0 1-1 0 0,2-1 1 0 0,0 0 0 0 0,12 35-1 0 0,-14-49-121 0 0,0 0 0 0 0,1 0-1 0 0,-1-1 1 0 0,1 1 0 0 0,0 0-1 0 0,0-1 1 0 0,1 0 0 0 0,-1 0-1 0 0,1 0 1 0 0,0 0 0 0 0,0 0-1 0 0,0-1 1 0 0,7 5 0 0 0,-8-7-68 0 0,0 0 0 0 0,0 1 0 0 0,0-1 0 0 0,0-1 0 0 0,0 1 0 0 0,0 0 0 0 0,0-1 0 0 0,1 1 0 0 0,-1-1 0 0 0,0 0 0 0 0,0 0 0 0 0,1-1 0 0 0,-1 1 0 0 0,0 0 1 0 0,0-1-1 0 0,0 0 0 0 0,0 0 0 0 0,0 0 0 0 0,0 0 0 0 0,0 0 0 0 0,0-1 0 0 0,0 1 0 0 0,5-4 0 0 0,41-34-3195 0 0,18-27-4269 0 0,-45 42 2137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4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 5601 0 0,'0'0'147'0'0,"-1"-1"1"0"0,1 1-1 0 0,0 0 0 0 0,0 0 1 0 0,-1-1-1 0 0,1 1 0 0 0,0 0 0 0 0,0 0 1 0 0,-1 0-1 0 0,1-1 0 0 0,0 1 0 0 0,0 0 1 0 0,-1 0-1 0 0,1 0 0 0 0,0 0 0 0 0,-1 0 1 0 0,1 0-1 0 0,0 0 0 0 0,-1-1 0 0 0,1 1 1 0 0,0 0-1 0 0,0 0 0 0 0,-1 0 0 0 0,1 0 1 0 0,0 0-1 0 0,-1 1 0 0 0,1-1 1 0 0,0 0-1 0 0,-1 0 0 0 0,1 0 0 0 0,0 0 1 0 0,-1 0-1 0 0,1 0 0 0 0,0 0 0 0 0,0 1 1 0 0,-1-1-1 0 0,1 0 0 0 0,0 0 0 0 0,0 0 1 0 0,-1 1-1 0 0,1-1 0 0 0,0 0 0 0 0,0 0 1 0 0,-1 1-1 0 0,1-1 0 0 0,0 0 1 0 0,-8 23 1705 0 0,3 26-1095 0 0,11 10 197 0 0,15 63 1 0 0,-11-74-724 0 0,-2 2 0 0 0,2 70 0 0 0,-8-73-213 0 0,0-35-141 0 0,-1 1 0 0 0,-1-1 0 0 0,0 1 0 0 0,-1-1 0 0 0,0 1 0 0 0,0-1 0 0 0,-2 1 0 0 0,1-1 0 0 0,-8 18 0 0 0,10-30-15 0 0,0 0 0 0 0,0 1 0 0 0,0-1 0 0 0,0 0 1 0 0,-1 1-1 0 0,1-1 0 0 0,0 0 0 0 0,0 0 1 0 0,0 1-1 0 0,-1-1 0 0 0,1 0 0 0 0,0 0 0 0 0,0 1 1 0 0,-1-1-1 0 0,1 0 0 0 0,0 0 0 0 0,-1 0 1 0 0,1 0-1 0 0,0 1 0 0 0,-1-1 0 0 0,1 0 0 0 0,0 0 1 0 0,-1 0-1 0 0,1 0 0 0 0,0 0 0 0 0,-1 0 1 0 0,1 0-1 0 0,0 0 0 0 0,-1 0 0 0 0,1 0 0 0 0,0 0 1 0 0,-1 0-1 0 0,1 0 0 0 0,0 0 0 0 0,-1 0 1 0 0,1 0-1 0 0,0-1 0 0 0,0 1 0 0 0,-1 0 0 0 0,1 0 1 0 0,0 0-1 0 0,-1 0 0 0 0,1-1 0 0 0,-12-10-4729 0 0,11 10 4535 0 0,-5-8-3569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1 184 7618 0 0,'20'-5'5412'0'0,"26"-14"-3194"0"0,11-4-1692 0 0,110-24-117 0 0,-30 9-2567 0 0,-1-6-6398 0 0,-116 36 4567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31 10010 0 0,'-7'-22'3923'0'0,"4"14"-539"0"0,0 26-1882 0 0,2 53-785 0 0,13 130 1 0 0,-1-56-520 0 0,-7-43-287 0 0,5 97 445 0 0,4-68-3375 0 0,-13-126 2285 0 0,4 17-2563 0 0,3-10-1970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6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8 112 5777 0 0,'-1'-1'258'0'0,"0"0"0"0"0,1 0 0 0 0,-1 1 0 0 0,0-1-1 0 0,1 0 1 0 0,-1 0 0 0 0,1 0 0 0 0,-1 0 0 0 0,1 0 0 0 0,0 0 0 0 0,-1 0-1 0 0,1 0 1 0 0,0 0 0 0 0,-1 0 0 0 0,1 0 0 0 0,0 0 0 0 0,0 0 0 0 0,0 0-1 0 0,0 0 1 0 0,0 0 0 0 0,0 0 0 0 0,0 0 0 0 0,1 0 0 0 0,-1 0 0 0 0,0 0-1 0 0,0 0 1 0 0,2-2 0 0 0,-1 0-27 0 0,1 0-1 0 0,0 0 0 0 0,0 0 1 0 0,1 0-1 0 0,-1 1 1 0 0,0-1-1 0 0,1 0 1 0 0,4-2-1 0 0,3-3-150 0 0,1 1-1 0 0,0 0 0 0 0,21-9 1 0 0,-25 12-71 0 0,1 1 1 0 0,0 1 0 0 0,0 0 0 0 0,0 0-1 0 0,0 0 1 0 0,0 1 0 0 0,0 1 0 0 0,1-1-1 0 0,-1 1 1 0 0,0 0 0 0 0,0 1 0 0 0,1 0-1 0 0,-1 1 1 0 0,0-1 0 0 0,0 1 0 0 0,0 1-1 0 0,-1 0 1 0 0,1 0 0 0 0,7 4 0 0 0,-10-4 8 0 0,0 0 0 0 0,0 1 0 0 0,0 0 1 0 0,-1 0-1 0 0,1 0 0 0 0,-1 0 1 0 0,0 1-1 0 0,0 0 0 0 0,0 0 1 0 0,-1 0-1 0 0,0 0 0 0 0,0 0 1 0 0,0 1-1 0 0,-1-1 0 0 0,1 1 1 0 0,-1 0-1 0 0,-1-1 0 0 0,1 1 1 0 0,-1 0-1 0 0,0 0 0 0 0,0 0 1 0 0,-1 0-1 0 0,0 0 0 0 0,0 1 0 0 0,0-1 1 0 0,-2 7-1 0 0,-3 12 68 0 0,0 0 1 0 0,-2 0-1 0 0,-1 0 0 0 0,-20 42 0 0 0,-57 87 87 0 0,81-147-247 0 0,-1 4-225 0 0,-1-1 0 0 0,-1 0 0 0 0,0 0 0 0 0,0-1 0 0 0,-1 1 0 0 0,0-1 0 0 0,-16 13 0 0 0,23-26-700 0 0,1 0 0 0 0,-1 0 0 0 0,1 1-1 0 0,0-1 1 0 0,1 0 0 0 0,-1 0-1 0 0,1 1 1 0 0,-1-1 0 0 0,3-5 0 0 0,2-10-2465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1 9658 0 0,'-19'34'1191'0'0,"1"2"1"0"0,1 0-1 0 0,-12 39 0 0 0,-29 118 1422 0 0,56-186-2592 0 0,-14 52 512 0 0,-9 74 0 0 0,22-111-435 0 0,1 1 0 0 0,1-1 0 0 0,0 1 0 0 0,2-1 0 0 0,1 1 0 0 0,8 36 0 0 0,-9-55-91 0 0,0 0 0 0 0,0 0-1 0 0,0 1 1 0 0,0-1 0 0 0,1 0-1 0 0,0 0 1 0 0,0-1-1 0 0,0 1 1 0 0,0 0 0 0 0,1-1-1 0 0,-1 1 1 0 0,1-1 0 0 0,0 0-1 0 0,0 0 1 0 0,0 0-1 0 0,1 0 1 0 0,-1 0 0 0 0,1-1-1 0 0,-1 1 1 0 0,1-1 0 0 0,0 0-1 0 0,0 0 1 0 0,0-1 0 0 0,0 1-1 0 0,0-1 1 0 0,0 0-1 0 0,0 0 1 0 0,1 0 0 0 0,-1 0-1 0 0,0-1 1 0 0,1 0 0 0 0,-1 0-1 0 0,0 0 1 0 0,0 0-1 0 0,5-2 1 0 0,4 0-308 0 0,0-1 1 0 0,-1-1-1 0 0,0 0 0 0 0,1-1 0 0 0,-2 0 0 0 0,1-1 1 0 0,0 0-1 0 0,-1-1 0 0 0,-1 0 0 0 0,17-14 0 0 0,96-96-7466 0 0,-88 82 2460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7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59 128 8234 0 0,'-20'8'2579'0'0,"34"-12"176"0"0,34-15-313 0 0,6-8-2278 0 0,1 2 0 0 0,112-33 0 0 0,-144 55-2589 0 0,-23 3 2241 0 0,1 0 0 0 0,-1 0-1 0 0,1 0 1 0 0,-1 0 0 0 0,1 0 0 0 0,-1 1-1 0 0,1-1 1 0 0,-1 0 0 0 0,1 0-1 0 0,-1 0 1 0 0,1 0 0 0 0,-1 1 0 0 0,1-1-1 0 0,-1 0 1 0 0,0 0 0 0 0,1 1-1 0 0,-1-1 1 0 0,1 0 0 0 0,-1 1 0 0 0,0-1-1 0 0,1 0 1 0 0,-1 1 0 0 0,0-1-1 0 0,1 0 1 0 0,-1 1 0 0 0,0-1 0 0 0,0 1-1 0 0,0-1 1 0 0,1 1 0 0 0,-1-1-1 0 0,0 1 1 0 0,0-1 0 0 0,0 1 0 0 0,0-1-1 0 0,0 1 1 0 0,0-1 0 0 0,0 1-1 0 0,0-1 1 0 0,0 1 0 0 0,0-1 0 0 0,0 1-1 0 0,-1 6-4312 0 0</inkml:trace>
  <inkml:trace contextRef="#ctx0" brushRef="#br0" timeOffset="1">0 494 9914 0 0,'0'1'55'0'0,"1"0"1"0"0,-1 1-1 0 0,0-1 0 0 0,1 0 1 0 0,-1 0-1 0 0,1 0 0 0 0,-1 0 1 0 0,1 0-1 0 0,0 0 0 0 0,-1 0 1 0 0,1 0-1 0 0,0 0 0 0 0,0 0 0 0 0,0 0 1 0 0,0 0-1 0 0,0 0 0 0 0,0-1 1 0 0,0 1-1 0 0,0 0 0 0 0,0-1 1 0 0,0 1-1 0 0,0-1 0 0 0,0 1 1 0 0,0-1-1 0 0,0 1 0 0 0,0-1 1 0 0,1 0-1 0 0,-1 0 0 0 0,0 0 0 0 0,0 1 1 0 0,1-1-1 0 0,-1 0 0 0 0,0-1 1 0 0,0 1-1 0 0,0 0 0 0 0,1 0 1 0 0,-1 0-1 0 0,0-1 0 0 0,2 0 1 0 0,54-11 1028 0 0,-53 10-1055 0 0,139-50-600 0 0,-5-14-5745 0 0,-105 48 1811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518 3 8706 0 0,'14'-2'5904'0'0,"-12"2"-4120"0"0,-6 4-1074 0 0,-5 5-580 0 0,-31 36 182 0 0,-39 54 0 0 0,24-28-261 0 0,-88 97-2 0 0,-36 44 628 0 0,176-209-624 0 0,1 0 1 0 0,-1 0-1 0 0,1 1 1 0 0,0-1-1 0 0,0 0 1 0 0,0 1 0 0 0,1-1-1 0 0,-1 1 1 0 0,1 0-1 0 0,0-1 1 0 0,0 1-1 0 0,0 0 1 0 0,0 0-1 0 0,1 0 1 0 0,-1 0 0 0 0,1 0-1 0 0,0-1 1 0 0,1 1-1 0 0,0 5 1 0 0,1-4-41 0 0,0 1 0 0 0,0-1 1 0 0,1 0-1 0 0,0 0 0 0 0,0 0 1 0 0,1 0-1 0 0,-1-1 0 0 0,1 1 1 0 0,0-1-1 0 0,0 0 0 0 0,0 0 1 0 0,7 4-1 0 0,86 64-71 0 0,3-5 0 0 0,165 83 0 0 0,-229-131 48 0 0,94 47-6 0 0,-65-36-140 0 0,-1 4 0 0 0,89 62 0 0 0,-129-74-958 0 0,-12-8-1442 0 0,-9-4-4651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7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73 8650 0 0,'0'0'66'0'0,"-1"0"-1"0"0,1-1 1 0 0,-1 1 0 0 0,1 0 0 0 0,-1-1 0 0 0,1 1-1 0 0,-1-1 1 0 0,1 1 0 0 0,0-1 0 0 0,-1 1 0 0 0,1-1-1 0 0,0 1 1 0 0,-1-1 0 0 0,1 1 0 0 0,0-1 0 0 0,0 1-1 0 0,-1-1 1 0 0,1 0 0 0 0,0 1 0 0 0,0-1 0 0 0,0 1-1 0 0,0-1 1 0 0,0 0 0 0 0,0 1 0 0 0,0-1 0 0 0,0 1-1 0 0,0-1 1 0 0,0 0 0 0 0,0 1 0 0 0,0-1 0 0 0,1-1-1 0 0,15-18 1295 0 0,28-7-363 0 0,-38 25-938 0 0,1 0 0 0 0,-1 1 0 0 0,1 0 0 0 0,-1 0 0 0 0,1 1 0 0 0,-1 0 0 0 0,1 0 0 0 0,0 0 0 0 0,-1 1 0 0 0,1 0 1 0 0,-1 0-1 0 0,1 1 0 0 0,-1 0 0 0 0,0 0 0 0 0,1 0 0 0 0,-1 1 0 0 0,0 0 0 0 0,0 0 0 0 0,-1 0 0 0 0,1 1 0 0 0,-1 0 0 0 0,0 0 0 0 0,0 0 0 0 0,0 1 0 0 0,0 0 0 0 0,-1 0 0 0 0,0 0 0 0 0,0 0 0 0 0,0 1 0 0 0,-1-1 0 0 0,1 1 0 0 0,-2 0 0 0 0,1 0 0 0 0,0 0 0 0 0,-1 1 0 0 0,0-1 0 0 0,-1 0 0 0 0,0 1 1 0 0,1-1-1 0 0,-2 1 0 0 0,1 0 0 0 0,-1-1 0 0 0,0 1 0 0 0,-2 8 0 0 0,-1 6 109 0 0,-2-1 0 0 0,-1 0 0 0 0,0-1 0 0 0,-1 1 0 0 0,-1-1 0 0 0,-13 21 0 0 0,-72 108 113 0 0,68-111-250 0 0,20-29-107 0 0,-45 58-2723 0 0,57-91-5247 0 0,0 8 4199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7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9586 0 0,'-16'24'1850'0'0,"1"1"0"0"0,1 0 0 0 0,-19 51 0 0 0,19-45-1347 0 0,0 4 58 0 0,1 1-1 0 0,2 0 1 0 0,-12 65 0 0 0,20-81-483 0 0,1 0 1 0 0,0 1 0 0 0,1-1 0 0 0,1 0 0 0 0,2 1 0 0 0,0-1 0 0 0,0 0 0 0 0,10 32 0 0 0,-10-46-93 0 0,0 0 1 0 0,0 0-1 0 0,0 0 1 0 0,1-1-1 0 0,0 0 1 0 0,0 1-1 0 0,1-1 1 0 0,-1 0-1 0 0,1 0 1 0 0,0-1-1 0 0,0 1 1 0 0,1-1-1 0 0,-1 0 1 0 0,1 0-1 0 0,0 0 1 0 0,0-1 0 0 0,0 0-1 0 0,1 0 1 0 0,-1 0-1 0 0,1-1 1 0 0,0 1-1 0 0,0-1 1 0 0,-1-1-1 0 0,12 3 1 0 0,-9-3-344 0 0,0-1 0 0 0,0 0 0 0 0,0 0 0 0 0,1 0 0 0 0,-1-1 0 0 0,0-1 0 0 0,13-3 0 0 0,-11 2-723 0 0,1-1 0 0 0,-1 0-1 0 0,0 0 1 0 0,0-1 0 0 0,15-11 0 0 0,-3-3-2014 0 0,0-2-2268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8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 10090 0 0,'-2'2'214'0'0,"0"0"0"0"0,0 0 0 0 0,1 0 1 0 0,-1 0-1 0 0,0 1 0 0 0,1-1 0 0 0,0 0 0 0 0,-1 1 0 0 0,1-1 0 0 0,0 1 0 0 0,0 0 0 0 0,0-1 0 0 0,1 1 0 0 0,-1 4 0 0 0,-6 48 1662 0 0,5-36-1564 0 0,-2 34 141 0 0,3 1 1 0 0,2-1-1 0 0,2 1 1 0 0,2-1 0 0 0,3 0-1 0 0,2-1 1 0 0,27 80-1 0 0,-21-55-2826 0 0,-18-87-3184 0 0,-2-14 1941 0 0,3 17 2304 0 0,-3-12-2795 0 0</inkml:trace>
  <inkml:trace contextRef="#ctx0" brushRef="#br0" timeOffset="1">21 347 7834 0 0,'-1'0'150'0'0,"0"1"0"0"0,-1-1 0 0 0,1 1 0 0 0,0 0 0 0 0,0 0 1 0 0,-1-1-1 0 0,1 1 0 0 0,0 0 0 0 0,0 0 0 0 0,0 0 0 0 0,0 0 0 0 0,0 0 1 0 0,0 1-1 0 0,1-1 0 0 0,-1 0 0 0 0,0 0 0 0 0,1 0 0 0 0,-1 1 0 0 0,0 1 1 0 0,1-2-46 0 0,0 0 1 0 0,0 0 0 0 0,1-1 0 0 0,-1 1-1 0 0,1 0 1 0 0,-1-1 0 0 0,0 1 0 0 0,1 0-1 0 0,-1-1 1 0 0,1 1 0 0 0,-1-1 0 0 0,1 1-1 0 0,0-1 1 0 0,-1 1 0 0 0,1-1 0 0 0,0 1-1 0 0,-1-1 1 0 0,1 1 0 0 0,0-1 0 0 0,-1 0-1 0 0,1 0 1 0 0,0 1 0 0 0,0-1 0 0 0,1 0-1 0 0,5 2 226 0 0,0 0 0 0 0,1-1 0 0 0,-1 0 0 0 0,0-1 0 0 0,16 0 0 0 0,4-4-237 0 0,1-1-1 0 0,0-2 1 0 0,-1-1-1 0 0,-1 0 1 0 0,46-23-1 0 0,124-78-4579 0 0,-127 68 300 0 0,-29 19-696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38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20 135 8938 0 0,'-1'0'119'0'0,"0"0"0"0"0,0-1 1 0 0,0 1-1 0 0,0 0 0 0 0,0-1 0 0 0,0 1 0 0 0,0-1 1 0 0,0 0-1 0 0,0 1 0 0 0,0-1 0 0 0,1 0 0 0 0,-1 1 1 0 0,0-1-1 0 0,0 0 0 0 0,1 0 0 0 0,-1 1 0 0 0,0-1 1 0 0,1 0-1 0 0,-1 0 0 0 0,1 0 0 0 0,-1 0 0 0 0,1 0 1 0 0,0 0-1 0 0,-1 0 0 0 0,1 0 0 0 0,0 0 0 0 0,0 0 1 0 0,0 0-1 0 0,0 0 0 0 0,0-2 0 0 0,0 0 109 0 0,1-1 0 0 0,0 1-1 0 0,0 0 1 0 0,1 0-1 0 0,-1-1 1 0 0,1 1 0 0 0,0 0-1 0 0,3-5 1 0 0,-1 2-104 0 0,0 0 0 0 0,1 1 0 0 0,-1-1 0 0 0,1 1 0 0 0,0 0 0 0 0,1 0 0 0 0,-1 1 0 0 0,1 0 1 0 0,0 0-1 0 0,0 0 0 0 0,0 0 0 0 0,1 1 0 0 0,-1 0 0 0 0,1 1 0 0 0,0-1 0 0 0,0 1 0 0 0,0 0 0 0 0,10-1 0 0 0,-11 3-99 0 0,-1 0 0 0 0,1 0 0 0 0,0 1 0 0 0,0-1 0 0 0,-1 1 0 0 0,1 0 0 0 0,-1 1 0 0 0,1-1 0 0 0,-1 1-1 0 0,1 1 1 0 0,-1-1 0 0 0,0 0 0 0 0,0 1 0 0 0,0 0 0 0 0,0 0 0 0 0,-1 1 0 0 0,1 0 0 0 0,-1-1 0 0 0,0 1-1 0 0,0 1 1 0 0,0-1 0 0 0,-1 0 0 0 0,5 8 0 0 0,-3-3 23 0 0,-1 1 0 0 0,1-1 0 0 0,-2 1 0 0 0,1 0 0 0 0,-1 0 0 0 0,-1 0 0 0 0,0 1 0 0 0,-1-1 0 0 0,0 1 0 0 0,0-1 0 0 0,-1 1 0 0 0,0-1 0 0 0,-1 1 0 0 0,0-1 0 0 0,-1 1 0 0 0,0-1 0 0 0,-1 0 0 0 0,-6 18 0 0 0,-5 7 96 0 0,0 1 0 0 0,-3-2 0 0 0,-38 59 0 0 0,45-76-50 0 0,-46 64 6 0 0,49-73 62 0 0,1 0 1 0 0,-1-1-1 0 0,-1 0 1 0 0,1 0-1 0 0,-1-1 1 0 0,0 0 0 0 0,-14 8-1 0 0,52-44 1304 0 0,18 9-1127 0 0,62-19 0 0 0,-8 4-254 0 0,-57 16-32 0 0,-2-2 1 0 0,0-2-1 0 0,-2-2 1 0 0,53-43 0 0 0,8-15-2875 0 0,-68 49-1424 0 0,-14 9-3228 0 0,-13 15 1649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2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22 115 4881 0 0,'-8'-1'-632'0'0,"-5"1"8961"0"0,25 1-6139 0 0,83-3-429 0 0,121-16 0 0 0,-168 10-1660 0 0,0-1 1 0 0,-1-3 0 0 0,0-1 0 0 0,62-28 0 0 0,-79 30-576 0 0,-49 25-12043 0 0,14-12 8293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2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8666 0 0,'1'0'1075'0'0,"0"0"-872"0"0,1 0 0 0 0,0 0 1 0 0,0 1-1 0 0,-1-1 1 0 0,1 0-1 0 0,0 1 1 0 0,0-1-1 0 0,-1 1 1 0 0,1-1-1 0 0,0 1 1 0 0,-1 0-1 0 0,1 0 0 0 0,-1 0 1 0 0,1 0-1 0 0,-1 0 1 0 0,0 0-1 0 0,1 0 1 0 0,-1 0-1 0 0,2 2 1 0 0,-2-1-170 0 0,22 20 515 0 0,-1 1-1 0 0,-2 0 0 0 0,26 39 1 0 0,-41-54-396 0 0,0 0 0 0 0,-1 0 1 0 0,0 1-1 0 0,0-1 0 0 0,-1 1 0 0 0,-1 0 0 0 0,1 0 1 0 0,-1 0-1 0 0,-1 0 0 0 0,1 0 0 0 0,-2 0 1 0 0,1 0-1 0 0,-1 1 0 0 0,-1-1 0 0 0,0 0 0 0 0,-2 14 1 0 0,-9 17 79 0 0,-2-1 1 0 0,-1-1 0 0 0,-41 71-1 0 0,19-37-2973 0 0,36-71 2760 0 0,-3 8-2499 0 0,4-8 2334 0 0,0-1-1 0 0,0 0 0 0 0,0 0 0 0 0,-1 0 0 0 0,1 1 0 0 0,0-1 1 0 0,0 0-1 0 0,0 0 0 0 0,0 1 0 0 0,0-1 0 0 0,0 0 1 0 0,0 0-1 0 0,0 1 0 0 0,0-1 0 0 0,0 0 0 0 0,0 0 0 0 0,0 1 1 0 0,0-1-1 0 0,0 0 0 0 0,0 0 0 0 0,0 1 0 0 0,0-1 0 0 0,0 0 1 0 0,0 0-1 0 0,1 1 0 0 0,-1-1 0 0 0,0 0 0 0 0,0 0 1 0 0,0 1-1 0 0,0-1 0 0 0,0 0 0 0 0,1 0 0 0 0,-1 0 0 0 0,0 0 1 0 0,0 1-1 0 0,0-1 0 0 0,1 0 0 0 0,-1 0 0 0 0,0 0 1 0 0,0 0-1 0 0,0 0 0 0 0,1 1 0 0 0,-1-1 0 0 0,0 0 0 0 0,0 0 1 0 0,1 0-1 0 0,-1 0 0 0 0,0 0 0 0 0,0 0 0 0 0,1 0 1 0 0,-1 0-1 0 0,0 0 0 0 0,0 0 0 0 0,1 0 0 0 0,-1 0 0 0 0,1 0 1 0 0,6-3-4338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3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9 4097 0 0,'-2'-1'192'0'0,"0"0"0"0"0,-1 0 0 0 0,1 0-1 0 0,-1 0 1 0 0,1 0 0 0 0,-1 0 0 0 0,1 1 0 0 0,-1-1 0 0 0,1 1 0 0 0,-1 0 0 0 0,0 0 0 0 0,1 0-1 0 0,-1 0 1 0 0,0 0 0 0 0,1 0 0 0 0,-1 1 0 0 0,1-1 0 0 0,-1 1 0 0 0,1 0 0 0 0,-1 0 0 0 0,1 0-1 0 0,-1 0 1 0 0,1 0 0 0 0,0 0 0 0 0,0 1 0 0 0,-1-1 0 0 0,1 1 0 0 0,0 0 0 0 0,0-1-1 0 0,0 1 1 0 0,1 0 0 0 0,-1 0 0 0 0,0 0 0 0 0,1 1 0 0 0,0-1 0 0 0,-1 0 0 0 0,1 0 0 0 0,-2 6-1 0 0,-4 9 125 0 0,0 0 0 0 0,1 0 0 0 0,1 1-1 0 0,-4 26 1 0 0,7-29-83 0 0,-12 52 590 0 0,-6 92-1 0 0,19-136-710 0 0,0 1 0 0 0,2-1 0 0 0,0 1 0 0 0,2-1 0 0 0,0 0 0 0 0,2 1 0 0 0,12 36 0 0 0,-16-58-94 0 0,0 1 1 0 0,0 0 0 0 0,0 0-1 0 0,0 0 1 0 0,1-1 0 0 0,-1 1-1 0 0,1-1 1 0 0,0 1-1 0 0,0-1 1 0 0,0 0 0 0 0,0 1-1 0 0,0-1 1 0 0,0 0 0 0 0,0 0-1 0 0,1-1 1 0 0,-1 1-1 0 0,1 0 1 0 0,0-1 0 0 0,-1 1-1 0 0,1-1 1 0 0,3 1 0 0 0,-2-2 9 0 0,-1 1 0 0 0,1-1 0 0 0,0 0 0 0 0,-1 0 1 0 0,1-1-1 0 0,0 1 0 0 0,-1-1 0 0 0,1 0 0 0 0,0 0 0 0 0,-1 0 1 0 0,1 0-1 0 0,-1-1 0 0 0,1 1 0 0 0,4-4 0 0 0,6-4 51 0 0,0-1 0 0 0,-1-1-1 0 0,0 0 1 0 0,-1-1-1 0 0,0 0 1 0 0,12-17 0 0 0,-3 1-14 0 0,-2-1 1 0 0,-1 0 0 0 0,-1-1-1 0 0,14-35 1 0 0,-23 45-1 0 0,-1 0-1 0 0,0-1 1 0 0,-2 0 0 0 0,0 0-1 0 0,-1 0 1 0 0,-1-1 0 0 0,0-35-1 0 0,-3 50-38 0 0,-1 1-1 0 0,1 0 1 0 0,-1 0-1 0 0,0-1 1 0 0,-1 1 0 0 0,1 0-1 0 0,-1 0 1 0 0,0 0-1 0 0,-1 0 1 0 0,0 1-1 0 0,0-1 1 0 0,0 1-1 0 0,0-1 1 0 0,-1 1 0 0 0,0 0-1 0 0,0 0 1 0 0,0 1-1 0 0,0-1 1 0 0,-1 1-1 0 0,0 0 1 0 0,0 0 0 0 0,0 1-1 0 0,0-1 1 0 0,-1 1-1 0 0,0 0 1 0 0,1 1-1 0 0,-1-1 1 0 0,0 1-1 0 0,0 0 1 0 0,-10-1 0 0 0,6 1-18 0 0,-1 1 1 0 0,1 0 0 0 0,-1 1-1 0 0,0 0 1 0 0,1 0 0 0 0,-1 1-1 0 0,1 1 1 0 0,-1 0-1 0 0,1 0 1 0 0,0 1 0 0 0,0 0-1 0 0,0 1 1 0 0,0 0 0 0 0,0 0-1 0 0,1 1 1 0 0,0 1 0 0 0,-13 9-1 0 0,13-8-118 0 0,-41 37 96 0 0,48-42-164 0 0,0 0 0 0 0,-1 1 0 0 0,1-1 0 0 0,0 1 0 0 0,0-1 0 0 0,1 1 0 0 0,-1 0 0 0 0,1 0 0 0 0,-1-1 0 0 0,1 1 0 0 0,0 0 0 0 0,0 0 0 0 0,0 1 0 0 0,0-1 0 0 0,0 0 0 0 0,1 5 0 0 0,0-7 19 0 0,0 0-1 0 0,1 0 0 0 0,0 0 0 0 0,-1 0 1 0 0,1 0-1 0 0,-1 0 0 0 0,1 0 0 0 0,0-1 1 0 0,0 1-1 0 0,0 0 0 0 0,-1 0 1 0 0,1 0-1 0 0,0-1 0 0 0,0 1 0 0 0,0-1 1 0 0,0 1-1 0 0,0-1 0 0 0,0 1 0 0 0,0-1 1 0 0,0 1-1 0 0,1-1 0 0 0,-1 0 0 0 0,0 0 1 0 0,0 1-1 0 0,0-1 0 0 0,0 0 0 0 0,0 0 1 0 0,0 0-1 0 0,1 0 0 0 0,-1-1 0 0 0,0 1 1 0 0,1 0-1 0 0,40-7-2968 0 0,-42 7 3108 0 0,57-17-3324 0 0,-25 5 132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6553 0 0,'-3'3'174'0'0,"0"-1"-1"0"0,0 1 0 0 0,0-1 0 0 0,0 1 0 0 0,1 0 1 0 0,-1 0-1 0 0,1 1 0 0 0,-1-1 0 0 0,1 0 0 0 0,1 1 1 0 0,-1-1-1 0 0,0 1 0 0 0,1 0 0 0 0,-1-1 1 0 0,1 1-1 0 0,0 0 0 0 0,1 0 0 0 0,-1 0 0 0 0,1 0 1 0 0,-1 0-1 0 0,1 6 0 0 0,0 14 302 0 0,1 0 1 0 0,4 31-1 0 0,-3-40-360 0 0,8 69 751 0 0,28 303 1710 0 0,-37-376-2640 0 0,0-7 2 0 0,0 1 0 0 0,-1 0 0 0 0,0 0-1 0 0,1-1 1 0 0,-2 1 0 0 0,1 0 0 0 0,0 0 0 0 0,-1-1 0 0 0,0 1 0 0 0,0 0 0 0 0,-3 7 0 0 0,3-12-109 0 0,1 0 1 0 0,-1 0 0 0 0,1 1 0 0 0,-1-1-1 0 0,1 0 1 0 0,-1 0 0 0 0,1 0-1 0 0,-1 0 1 0 0,1-1 0 0 0,-1 1 0 0 0,1 0-1 0 0,-1 0 1 0 0,1 0 0 0 0,-1 0-1 0 0,1 0 1 0 0,-1-1 0 0 0,1 1 0 0 0,-1 0-1 0 0,1 0 1 0 0,0-1 0 0 0,-1 1-1 0 0,1 0 1 0 0,-1-1 0 0 0,1 1 0 0 0,0 0-1 0 0,-1-1 1 0 0,1 1 0 0 0,0-1-1 0 0,-1 1 1 0 0,1-1 0 0 0,0 1 0 0 0,0 0-1 0 0,0-1 1 0 0,-1 0 0 0 0,-12-21-2461 0 0,11 19 1729 0 0,-5-10-1234 0 0,0-1-373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4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20 154 6961 0 0,'-1'1'143'0'0,"-1"0"0"0"0,1 0 0 0 0,-1 0 0 0 0,1 1-1 0 0,0-1 1 0 0,0 0 0 0 0,-1 1 0 0 0,1-1-1 0 0,0 1 1 0 0,0-1 0 0 0,1 1 0 0 0,-1 0-1 0 0,0-1 1 0 0,0 1 0 0 0,1 0 0 0 0,-1 0 0 0 0,1-1-1 0 0,-1 1 1 0 0,1 0 0 0 0,0 0 0 0 0,0 0-1 0 0,0 0 1 0 0,0-1 0 0 0,0 1 0 0 0,0 0-1 0 0,1 0 1 0 0,-1 0 0 0 0,0 0 0 0 0,1-1 0 0 0,0 1-1 0 0,-1 0 1 0 0,2 2 0 0 0,0-2 52 0 0,0 0 1 0 0,1 0-1 0 0,-1 0 1 0 0,0 0-1 0 0,1-1 1 0 0,-1 1-1 0 0,1-1 1 0 0,0 0-1 0 0,-1 0 1 0 0,1 1-1 0 0,0-2 1 0 0,0 1-1 0 0,-1 0 1 0 0,1-1-1 0 0,0 1 1 0 0,0-1-1 0 0,0 0 1 0 0,0 0-1 0 0,0 0 1 0 0,3 0-1 0 0,46-7-119 0 0,-1-2 1 0 0,0-2-1 0 0,0-2 0 0 0,-1-3 0 0 0,50-22 0 0 0,-67 23-2001 0 0,43-25 0 0 0,28-27-5547 0 0,-84 53 3839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4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8010 0 0,'-3'7'276'0'0,"0"0"1"0"0,1 0 0 0 0,-1 0-1 0 0,2 1 1 0 0,-1-1 0 0 0,1 1-1 0 0,0-1 1 0 0,0 1 0 0 0,1-1-1 0 0,0 1 1 0 0,1-1 0 0 0,0 1-1 0 0,2 9 1 0 0,-1 31 1068 0 0,-6 145 1173 0 0,33 323 0 0 0,-29-510-2513 0 0,1 0 0 0 0,1-1 1 0 0,-1 0-1 0 0,1 1 0 0 0,0-1 0 0 0,4 7 1 0 0,8 1-1643 0 0,-13-13 1421 0 0,0 1 0 0 0,0-1 1 0 0,0 0-1 0 0,0-1 0 0 0,0 1 0 0 0,0 0 1 0 0,0 0-1 0 0,-1 0 0 0 0,1 0 0 0 0,0-1 0 0 0,0 1 1 0 0,0 0-1 0 0,0-1 0 0 0,0 1 0 0 0,-1-1 1 0 0,1 1-1 0 0,0-1 0 0 0,0 1 0 0 0,-1-1 0 0 0,1 0 1 0 0,0 1-1 0 0,0-2 0 0 0,19-20-6288 0 0,-13 11 2515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8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11931 0 0,'-5'12'948'0'0,"1"1"1"0"0,0-1 0 0 0,1 1-1 0 0,-2 21 1 0 0,2 6-979 0 0,4 55-1 0 0,0-11 430 0 0,-4-16-414 0 0,-2 210 1225 0 0,17-93-3496 0 0,-7-161-1633 0 0,-4-23 3435 0 0,-1 1 0 0 0,1-1 0 0 0,0 1 0 0 0,-1-1-1 0 0,1 0 1 0 0,0 1 0 0 0,0-1 0 0 0,0 0 0 0 0,0 0 0 0 0,0 0 0 0 0,0 0 0 0 0,1 0 0 0 0,-1 0 0 0 0,2 1 0 0 0,3 2-3145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4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2 252 4993 0 0,'0'1'116'0'0,"1"-1"1"0"0,-1 0-1 0 0,0 0 1 0 0,0 0-1 0 0,1 0 0 0 0,-1 0 1 0 0,0 1-1 0 0,0-1 1 0 0,1 0-1 0 0,-1 0 0 0 0,0 0 1 0 0,0 0-1 0 0,0 1 1 0 0,0-1-1 0 0,1 0 0 0 0,-1 0 1 0 0,0 1-1 0 0,0-1 0 0 0,0 0 1 0 0,0 0-1 0 0,0 1 1 0 0,0-1-1 0 0,0 0 0 0 0,1 1 1 0 0,-1-1-1 0 0,0 0 1 0 0,0 0-1 0 0,0 1 0 0 0,0-1 1 0 0,0 0-1 0 0,0 0 1 0 0,0 1-1 0 0,-1-1 0 0 0,1 0 1 0 0,0 1-1 0 0,0-1 1 0 0,0 0-1 0 0,0 0 0 0 0,0 1 1 0 0,0-1-1 0 0,0 0 0 0 0,-1 0 1 0 0,1 1-1 0 0,0-1 1 0 0,0 0-1 0 0,0 0 0 0 0,0 0 1 0 0,-1 1-1 0 0,1-1 1 0 0,0 0-1 0 0,0 0 0 0 0,-1 0 1 0 0,1 0-1 0 0,0 0 1 0 0,0 1-1 0 0,-1-1 0 0 0,1 0 1 0 0,0 0-1 0 0,0 0 0 0 0,-1 0 1 0 0,1 0-1 0 0,8 3 187 0 0,1 0-1 0 0,-1 0 0 0 0,1-1 1 0 0,0 0-1 0 0,0-1 0 0 0,0 0 1 0 0,0-1-1 0 0,0 1 0 0 0,18-3 1 0 0,21 2 7 0 0,-4 4-212 0 0,0-2-1 0 0,1-2 0 0 0,-1-2 0 0 0,45-8 0 0 0,-69 7-84 0 0,0-2-1 0 0,0-1 0 0 0,0 0 0 0 0,-1-2 0 0 0,0 0 1 0 0,0-1-1 0 0,-1 0 0 0 0,0-2 0 0 0,-1 0 0 0 0,29-26 0 0 0,-44 36-40 0 0,79-77-1603 0 0,-37 20-4258 0 0,-42 41 1656 0 0,-2 11 979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8354 0 0,'2'3'165'0'0,"0"-1"1"0"0,0 1-1 0 0,0-1 1 0 0,0 1-1 0 0,0-1 1 0 0,1 0-1 0 0,-1 0 1 0 0,1 0-1 0 0,-1 0 1 0 0,1-1-1 0 0,0 1 1 0 0,0-1-1 0 0,-1 0 1 0 0,1 1-1 0 0,0-1 1 0 0,5 1-1 0 0,6 4 246 0 0,25 13 51 0 0,-27-14-228 0 0,-1 1 1 0 0,1 0-1 0 0,-1 0 0 0 0,0 1 1 0 0,13 12-1 0 0,-21-17-109 0 0,0 1-1 0 0,-1 0 1 0 0,1 1-1 0 0,-1-1 1 0 0,0 0 0 0 0,0 1-1 0 0,0-1 1 0 0,0 1-1 0 0,0 0 1 0 0,-1-1 0 0 0,0 1-1 0 0,0 0 1 0 0,0 0 0 0 0,0 0-1 0 0,0 0 1 0 0,-1 0-1 0 0,0 0 1 0 0,0 0 0 0 0,0 0-1 0 0,0 0 1 0 0,-2 7-1 0 0,-3 10 185 0 0,-2 0-1 0 0,0-1 0 0 0,-1 0 1 0 0,-1 0-1 0 0,-1-1 0 0 0,-1 0 0 0 0,-17 24 1 0 0,12-20-595 0 0,2 1 1 0 0,0 0 0 0 0,-17 45 0 0 0,31-69 71 0 0,0 1 1 0 0,0-1-1 0 0,1 1 0 0 0,-1-1 0 0 0,0 0 1 0 0,0 1-1 0 0,0-1 0 0 0,0 1 0 0 0,1-1 0 0 0,-1 0 1 0 0,0 1-1 0 0,1-1 0 0 0,-1 1 0 0 0,0-1 1 0 0,0 0-1 0 0,1 1 0 0 0,-1-1 0 0 0,1 0 1 0 0,-1 0-1 0 0,0 1 0 0 0,1-1 0 0 0,-1 0 1 0 0,1 0-1 0 0,-1 0 0 0 0,0 1 0 0 0,1-1 0 0 0,-1 0 1 0 0,1 0-1 0 0,-1 0 0 0 0,1 0 0 0 0,-1 0 1 0 0,1 0-1 0 0,-1 0 0 0 0,1 0 0 0 0,-1 0 1 0 0,0 0-1 0 0,1 0 0 0 0,-1 0 0 0 0,1 0 1 0 0,-1 0-1 0 0,1-1 0 0 0,-1 1 0 0 0,1 0 0 0 0,-1 0 1 0 0,0 0-1 0 0,1-1 0 0 0,-1 1 0 0 0,0 0 1 0 0,1-1-1 0 0,-1 1 0 0 0,1-1 0 0 0,8-4-4455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5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68 3497 0 0,'-37'-14'4186'0'0,"34"13"-3983"0"0,-1 1-1 0 0,1 1 1 0 0,0-1 0 0 0,0 0 0 0 0,0 1-1 0 0,0-1 1 0 0,0 1 0 0 0,0 0-1 0 0,0 0 1 0 0,0 0 0 0 0,0 1 0 0 0,0-1-1 0 0,1 1 1 0 0,-1-1 0 0 0,0 1 0 0 0,-3 4-1 0 0,-41 34 1002 0 0,36-28-1017 0 0,0 2 0 0 0,1-1-1 0 0,0 1 1 0 0,1 1 0 0 0,1 0-1 0 0,0 0 1 0 0,1 1 0 0 0,1 0 0 0 0,-7 24-1 0 0,4-6 8 0 0,2 0-1 0 0,2 1 0 0 0,-2 56 1 0 0,6-75-161 0 0,2 0 1 0 0,0-1-1 0 0,0 1 1 0 0,2 0-1 0 0,0 0 1 0 0,1-1-1 0 0,0 1 1 0 0,1-1-1 0 0,1 0 1 0 0,8 14-1 0 0,-11-24-19 0 0,-1-1 0 0 0,1 0 0 0 0,0 0 0 0 0,0 0 0 0 0,0 0 0 0 0,0 0 0 0 0,1 0 0 0 0,0-1 0 0 0,0 0 0 0 0,-1 0 0 0 0,2 0 0 0 0,-1 0 0 0 0,0-1 0 0 0,1 1 0 0 0,-1-1 0 0 0,1 0 0 0 0,0 0 0 0 0,-1-1 0 0 0,1 0 0 0 0,0 0 0 0 0,0 0 0 0 0,0 0 0 0 0,0-1 0 0 0,0 1 0 0 0,0-1 0 0 0,0-1 0 0 0,0 1 0 0 0,0-1 0 0 0,0 1 0 0 0,0-2 0 0 0,0 1 0 0 0,0 0 0 0 0,0-1 0 0 0,-1 0 0 0 0,7-3 0 0 0,7-4 38 0 0,-1-1 0 0 0,0 0 0 0 0,-1-1 0 0 0,0-1 0 0 0,-1-1 0 0 0,22-22 0 0 0,-2-2 44 0 0,38-56 0 0 0,-53 66-27 0 0,-2-1-1 0 0,-1-1 1 0 0,25-57 0 0 0,-37 73-24 0 0,0-1 0 0 0,-1 1 0 0 0,0-1 0 0 0,-1 0 0 0 0,0 0 1 0 0,-1-1-1 0 0,-1 1 0 0 0,0 0 0 0 0,-1-1 0 0 0,-1 1 0 0 0,-3-22 0 0 0,2 30-7 0 0,1 0-1 0 0,-1 0 0 0 0,0 1 1 0 0,0-1-1 0 0,-1 1 0 0 0,0-1 0 0 0,0 1 1 0 0,0 0-1 0 0,-1 0 0 0 0,1 0 1 0 0,-1 0-1 0 0,0 1 0 0 0,-1 0 0 0 0,1-1 1 0 0,-1 2-1 0 0,-7-6 0 0 0,4 4 18 0 0,-1 1 0 0 0,0 0 0 0 0,0 0 0 0 0,0 1 0 0 0,-1 0-1 0 0,1 1 1 0 0,-1 0 0 0 0,1 0 0 0 0,-16 0 0 0 0,2 2 14 0 0,1 0 1 0 0,-1 2-1 0 0,0 0 1 0 0,1 2 0 0 0,-1 1-1 0 0,1 0 1 0 0,0 2-1 0 0,-22 10 1 0 0,26-10-102 0 0,-50 25 62 0 0,63-29-55 0 0,-1 0 1 0 0,1 1-1 0 0,-1 0 0 0 0,1 0 0 0 0,1 0 0 0 0,-1 0 0 0 0,0 1 0 0 0,-6 9 0 0 0,10-13-60 0 0,0 0-1 0 0,1 0 0 0 0,-1 0 0 0 0,0 0 0 0 0,1 0 0 0 0,0 0 0 0 0,-1 0 1 0 0,1 0-1 0 0,0 0 0 0 0,-1 0 0 0 0,1 0 0 0 0,0 1 0 0 0,0-1 1 0 0,0 0-1 0 0,0 0 0 0 0,0 0 0 0 0,0 0 0 0 0,0 0 0 0 0,0 1 0 0 0,1-1 1 0 0,-1 0-1 0 0,0 0 0 0 0,1 0 0 0 0,-1 0 0 0 0,0 0 0 0 0,1 0 1 0 0,0 0-1 0 0,0 2 0 0 0,1-1-178 0 0,1 0 0 0 0,-1 0 0 0 0,1 0 1 0 0,-1 0-1 0 0,1 0 0 0 0,0-1 0 0 0,0 1 0 0 0,0-1 0 0 0,-1 1 1 0 0,6 0-1 0 0,4 2-1156 0 0,1-1 1 0 0,1 0 0 0 0,26 2-1 0 0,-18-5-513 0 0,2-2-1489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5193 0 0,'-3'1'174'0'0,"0"0"0"0"0,1 0 0 0 0,0 0 0 0 0,-1 1 0 0 0,1-1 0 0 0,0 1-1 0 0,0-1 1 0 0,-1 1 0 0 0,1 0 0 0 0,1 0 0 0 0,-1 0 0 0 0,0 0 0 0 0,0 0 0 0 0,1 0 0 0 0,-1 0-1 0 0,1 1 1 0 0,0-1 0 0 0,-1 1 0 0 0,1-1 0 0 0,0 1 0 0 0,1-1 0 0 0,-1 1 0 0 0,0-1 0 0 0,1 1 0 0 0,-1 0-1 0 0,1-1 1 0 0,0 1 0 0 0,0 0 0 0 0,1 4 0 0 0,-1 12 260 0 0,2 0-1 0 0,0 0 1 0 0,7 23-1 0 0,-4-16-14 0 0,59 454 2621 0 0,-57-414-2820 0 0,8 169 230 0 0,-15-235-540 0 0,0 1-1 0 0,1-1 1 0 0,-1 0 0 0 0,0 1 0 0 0,0-1-1 0 0,0 0 1 0 0,0 0 0 0 0,0 1 0 0 0,0-1-1 0 0,0 0 1 0 0,0 1 0 0 0,0-1 0 0 0,0 0 0 0 0,0 1-1 0 0,0-1 1 0 0,0 0 0 0 0,0 0 0 0 0,0 1-1 0 0,0-1 1 0 0,0 0 0 0 0,-1 1 0 0 0,1-1-1 0 0,0 0 1 0 0,0 0 0 0 0,0 1 0 0 0,0-1 0 0 0,-1 0-1 0 0,1 0 1 0 0,0 1 0 0 0,0-1 0 0 0,0 0-1 0 0,-1 0 1 0 0,1 0 0 0 0,0 1 0 0 0,-1-1-1 0 0,1 0 1 0 0,0 0 0 0 0,0 0 0 0 0,-1 0 0 0 0,1 0-1 0 0,0 0 1 0 0,-1 1 0 0 0,1-1 0 0 0,0 0-1 0 0,0 0 1 0 0,-1 0 0 0 0,1 0 0 0 0,0 0-1 0 0,-1 0 1 0 0,1 0 0 0 0,0 0 0 0 0,-1 0 0 0 0,1-1-1 0 0,0 1 1 0 0,0 0 0 0 0,-1 0 0 0 0,1 0-1 0 0,0 0 1 0 0,-1 0 0 0 0,1 0 0 0 0,0-1-1 0 0,0 1 1 0 0,-1 0 0 0 0,1-1 0 0 0,-15-14-5721 0 0,10 6 2382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6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13 230 7186 0 0,'-12'6'2325'0'0,"19"-3"597"0"0,25-4 383 0 0,72-35-1641 0 0,137-66-1 0 0,-174 68-1616 0 0,-44 21-135 0 0,1 0-1 0 0,1 2 1 0 0,38-12 0 0 0,-18 20-4275 0 0,-12 2-4617 0 0,-24-1 4932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8322 0 0,'-6'5'397'0'0,"1"1"-1"0"0,1-1 1 0 0,-1 1 0 0 0,1 0 0 0 0,0 0 0 0 0,0 0 0 0 0,1 0 0 0 0,0 1-1 0 0,0-1 1 0 0,0 1 0 0 0,1 0 0 0 0,-3 14 0 0 0,2-5 96 0 0,0-1 0 0 0,1 1 0 0 0,1 1 0 0 0,1 28 0 0 0,27 142 1261 0 0,-16-132-1323 0 0,-3 1 0 0 0,2 111-1 0 0,-27 12 162 0 0,3-64-691 0 0,14-112-196 0 0,0 0 0 0 0,0 0 0 0 0,0 0 0 0 0,0 0 0 0 0,0 0 0 0 0,1 0 0 0 0,-1 0 0 0 0,1 0-1 0 0,0 0 1 0 0,1 3 0 0 0,-1-5 76 0 0,-1-1 0 0 0,1 1 0 0 0,-1 0 0 0 0,1-1 0 0 0,-1 1 0 0 0,1-1 0 0 0,-1 1 0 0 0,1-1 0 0 0,-1 1 0 0 0,1-1 0 0 0,0 0 0 0 0,-1 1 0 0 0,1-1 0 0 0,0 0 0 0 0,-1 1 0 0 0,1-1 0 0 0,0 0 0 0 0,-1 0 0 0 0,1 1 0 0 0,0-1 0 0 0,0 0 0 0 0,-1 0 0 0 0,1 0 0 0 0,0 0 0 0 0,-1 0 0 0 0,1 0 0 0 0,0 0 0 0 0,0 0 0 0 0,-1-1 0 0 0,1 1 0 0 0,0 0 0 0 0,0 0 0 0 0,-1-1 0 0 0,1 1 1 0 0,0 0-1 0 0,-1-1 0 0 0,1 1 0 0 0,-1 0 0 0 0,1-1 0 0 0,0 1 0 0 0,-1-1 0 0 0,1 1 0 0 0,-1-1 0 0 0,1 1 0 0 0,-1-1 0 0 0,1 0 0 0 0,10-9-4168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7.3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4977 0 0,'-1'1'201'0'0,"1"-1"0"0"0,-1 1 1 0 0,0 0-1 0 0,0-1 0 0 0,0 1 0 0 0,1 0 0 0 0,-1 0 1 0 0,1 0-1 0 0,-1 0 0 0 0,0-1 0 0 0,1 1 0 0 0,-1 0 1 0 0,1 0-1 0 0,0 0 0 0 0,-1 0 0 0 0,1 0 0 0 0,0 0 1 0 0,0 0-1 0 0,-1 0 0 0 0,1 0 0 0 0,0 0 0 0 0,0 0 1 0 0,0 0-1 0 0,0 0 0 0 0,1 1 0 0 0,-1 0 0 0 0,1 38 623 0 0,-1-36-557 0 0,11 159 2283 0 0,9 290 692 0 0,-27-352-4868 0 0,0-119-10810 0 0,5 9 9646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1 225 7802 0 0,'41'-9'7596'0'0,"46"-23"-5374"0"0,4-1-2136 0 0,113-43-1864 0 0,-75 12-8439 0 0,-109 53 5994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2:5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150 222 4601 0 0,'-3'0'233'0'0,"1"0"0"0"0,-1-1 0 0 0,0 1 0 0 0,0-1 1 0 0,0 0-1 0 0,1 0 0 0 0,-1 0 0 0 0,0 0 0 0 0,1 0 0 0 0,-1-1 0 0 0,1 1 0 0 0,-1-1 0 0 0,1 1 1 0 0,0-1-1 0 0,-1 0 0 0 0,1 0 0 0 0,0 0 0 0 0,0 0 0 0 0,1 0 0 0 0,-1-1 0 0 0,0 1 0 0 0,1-1 1 0 0,-1 1-1 0 0,1-1 0 0 0,0 1 0 0 0,0-1 0 0 0,0 0 0 0 0,-1-3 0 0 0,2 2-19 0 0,1 0 0 0 0,-1-1-1 0 0,1 1 1 0 0,-1 0 0 0 0,1 0 0 0 0,0 0-1 0 0,1-1 1 0 0,-1 1 0 0 0,1 0-1 0 0,-1 1 1 0 0,1-1 0 0 0,1 0 0 0 0,-1 0-1 0 0,0 1 1 0 0,1 0 0 0 0,0-1 0 0 0,0 1-1 0 0,4-4 1 0 0,3-3-156 0 0,1 0 1 0 0,1 1-1 0 0,0 0 0 0 0,0 0 0 0 0,0 1 1 0 0,1 1-1 0 0,0 0 0 0 0,1 1 0 0 0,16-5 1 0 0,-25 9-44 0 0,-1 1-1 0 0,1 0 1 0 0,-1 0 0 0 0,1 0 0 0 0,-1 1-1 0 0,1 0 1 0 0,-1-1 0 0 0,1 2 0 0 0,0-1 0 0 0,-1 0-1 0 0,1 1 1 0 0,-1 0 0 0 0,1 0 0 0 0,-1 1 0 0 0,0-1-1 0 0,1 1 1 0 0,-1 0 0 0 0,0 0 0 0 0,0 0 0 0 0,0 0-1 0 0,0 1 1 0 0,-1 0 0 0 0,1 0 0 0 0,-1 0-1 0 0,1 0 1 0 0,-1 0 0 0 0,0 1 0 0 0,0-1 0 0 0,-1 1-1 0 0,1 0 1 0 0,-1 0 0 0 0,0 0 0 0 0,4 8 0 0 0,-1 1-25 0 0,-1 0 0 0 0,0 0 0 0 0,-1 1 0 0 0,0 0 1 0 0,-1-1-1 0 0,-1 1 0 0 0,0 0 0 0 0,-1 24 0 0 0,-20 115-113 0 0,17-132 114 0 0,-8 36-21 0 0,-2 0 0 0 0,-3 0 0 0 0,-2-1 0 0 0,-2-2-1 0 0,-3 0 1 0 0,-3-1 0 0 0,-1-1 0 0 0,-42 58-1 0 0,62-101 58 0 0,-1 0 0 0 0,0 0 0 0 0,-1-1-1 0 0,1 0 1 0 0,-2-1 0 0 0,1 0-1 0 0,-19 11 1 0 0,26-17-9 0 0,0 0 1 0 0,0 1-1 0 0,0-1 0 0 0,0 0 0 0 0,0 0 1 0 0,0-1-1 0 0,0 1 0 0 0,-1 0 0 0 0,1-1 0 0 0,0 1 1 0 0,0-1-1 0 0,-1 0 0 0 0,1 0 0 0 0,0 0 1 0 0,0 0-1 0 0,-1 0 0 0 0,1 0 0 0 0,0 0 1 0 0,0-1-1 0 0,-1 1 0 0 0,1-1 0 0 0,0 0 1 0 0,0 0-1 0 0,0 0 0 0 0,0 0 0 0 0,0 0 1 0 0,0 0-1 0 0,0 0 0 0 0,0-1 0 0 0,0 1 0 0 0,1-1 1 0 0,-1 1-1 0 0,1-1 0 0 0,-1 1 0 0 0,1-1 1 0 0,-1 0-1 0 0,1 0 0 0 0,0 0 0 0 0,0 0 1 0 0,0 0-1 0 0,0 0 0 0 0,0 0 0 0 0,0 0 1 0 0,1-1-1 0 0,-1 1 0 0 0,0-4 0 0 0,0-1 4 0 0,0 0 0 0 0,0-1-1 0 0,1 1 1 0 0,0 0-1 0 0,0-1 1 0 0,1 1 0 0 0,0 0-1 0 0,0-1 1 0 0,1 1 0 0 0,0 0-1 0 0,0 0 1 0 0,1 0-1 0 0,-1 0 1 0 0,1 1 0 0 0,1-1-1 0 0,4-6 1 0 0,-4 5-6 0 0,2 1 1 0 0,-1-1-1 0 0,1 1 0 0 0,0 0 1 0 0,0 0-1 0 0,1 0 0 0 0,0 1 1 0 0,0 0-1 0 0,1 1 0 0 0,-1 0 1 0 0,1 0-1 0 0,11-5 0 0 0,-13 8 3 0 0,0 0-1 0 0,0 0 0 0 0,1 1 1 0 0,-1-1-1 0 0,0 1 0 0 0,1 1 1 0 0,0-1-1 0 0,-1 1 0 0 0,1 1 1 0 0,-1-1-1 0 0,1 1 0 0 0,-1 0 1 0 0,1 0-1 0 0,-1 1 0 0 0,0 0 0 0 0,0 0 1 0 0,0 0-1 0 0,0 1 0 0 0,7 4 1 0 0,7 6 148 0 0,0 1 0 0 0,-1 1 0 0 0,33 32 1 0 0,-9-8 218 0 0,-40-36-350 0 0,-1-2-1 0 0,1 1 1 0 0,0 0-1 0 0,0 0 1 0 0,0-1 0 0 0,0 0-1 0 0,0 1 1 0 0,0-1-1 0 0,0 0 1 0 0,0-1-1 0 0,1 1 1 0 0,-1-1 0 0 0,0 1-1 0 0,1-1 1 0 0,-1 0-1 0 0,0 0 1 0 0,1 0-1 0 0,-1-1 1 0 0,0 1 0 0 0,0-1-1 0 0,1 0 1 0 0,-1 0-1 0 0,0 0 1 0 0,0 0 0 0 0,0 0-1 0 0,0-1 1 0 0,0 1-1 0 0,0-1 1 0 0,-1 0-1 0 0,1 0 1 0 0,0 0 0 0 0,2-3-1 0 0,11-9 91 0 0,0-1 0 0 0,-1 0 0 0 0,24-34 0 0 0,-20 25-38 0 0,34-35-2075 0 0,-25 33-2701 0 0,3 0-3332 0 0,-22 19 3453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2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1902 3841 0 0,'-3'1'148'0'0,"1"1"0"0"0,-1 0 0 0 0,1 0-1 0 0,0 0 1 0 0,0 1 0 0 0,-1-1 0 0 0,2 0 0 0 0,-1 1 0 0 0,0-1 0 0 0,0 1 0 0 0,1 0 0 0 0,-3 4 0 0 0,-11 17 1926 0 0,15-24-1996 0 0,0 0 0 0 0,0 1 0 0 0,-1-1 0 0 0,1 0 0 0 0,0 0 0 0 0,0 0 0 0 0,0 0 0 0 0,0 1 0 0 0,0-1 0 0 0,0 0 1 0 0,0 0-1 0 0,0 0 0 0 0,0 0 0 0 0,0 1 0 0 0,0-1 0 0 0,0 0 0 0 0,0 0 0 0 0,0 0 0 0 0,0 0 0 0 0,0 1 0 0 0,0-1 0 0 0,0 0 0 0 0,0 0 1 0 0,0 0-1 0 0,0 0 0 0 0,0 0 0 0 0,0 1 0 0 0,0-1 0 0 0,1 0 0 0 0,-1 0 0 0 0,0 0 0 0 0,0 0 0 0 0,0 0 0 0 0,0 1 0 0 0,0-1 1 0 0,0 0-1 0 0,0 0 0 0 0,1 0 0 0 0,-1 0 0 0 0,0 0 0 0 0,0 0 0 0 0,0 0 0 0 0,0 0 0 0 0,0 0 0 0 0,1 1 0 0 0,-1-1 0 0 0,0 0 0 0 0,0 0 1 0 0,0 0-1 0 0,0 0 0 0 0,1 0 0 0 0,-1 0 0 0 0,0 0 0 0 0,0 0 0 0 0,0 0 0 0 0,0 0 0 0 0,1 0 0 0 0,-1 0 0 0 0,0-1 0 0 0,0 1 0 0 0,0 0 1 0 0,0 0-1 0 0,1 0 0 0 0,-1 0 0 0 0,0 0 0 0 0,0 0 0 0 0,0 0 0 0 0,0 0 0 0 0,1-1 0 0 0,26-1 1767 0 0,34-10-808 0 0,-4-6-360 0 0,-26 8-164 0 0,60-13 0 0 0,149-16 236 0 0,-173 28-619 0 0,1 3 0 0 0,102 1 0 0 0,-134 5-96 0 0,0-3 0 0 0,-1 0 1 0 0,0-3-1 0 0,59-20 1 0 0,61-12-23 0 0,29 19 82 0 0,24-4-66 0 0,-117 9-20 0 0,173-39 430 0 0,-232 47-374 0 0,0 1-1 0 0,1 2 1 0 0,-1 2 0 0 0,1 0-1 0 0,0 3 1 0 0,0 0 0 0 0,38 7-1 0 0,-19-2 8 0 0,85-2 0 0 0,-119-4 2 0 0,0 0 1 0 0,0-2-1 0 0,-1 0 1 0 0,1-1-1 0 0,-1 0 1 0 0,0-2-1 0 0,0 0 1 0 0,24-13-1 0 0,-39 19-30 0 0,-1-1 0 0 0,1 0 0 0 0,-1 1 0 0 0,0-1 0 0 0,1 0 1 0 0,-1 0-1 0 0,0 0 0 0 0,0 0 0 0 0,0 0 0 0 0,0 0 0 0 0,0 0 0 0 0,0 0 0 0 0,0-1 0 0 0,0 1 0 0 0,0 0 0 0 0,0-1 0 0 0,-1 1 0 0 0,1-1 0 0 0,0 1 0 0 0,-1 0 0 0 0,1-1 1 0 0,-1 1-1 0 0,0-1 0 0 0,1 0 0 0 0,-1 1 0 0 0,0-1 0 0 0,0 1 0 0 0,0-1 0 0 0,0 1 0 0 0,0-1 0 0 0,-1 1 0 0 0,1-1 0 0 0,0 1 0 0 0,-1-1 0 0 0,1 1 0 0 0,-2-4 0 0 0,-3-24-90 0 0,-17-163 187 0 0,-74-302 0 0 0,-145-271-209 0 0,241 762 56 0 0,0 1 0 0 0,-1 0 0 0 0,0 0 0 0 0,1 0 0 0 0,-1 0 0 0 0,0 0 1 0 0,0 0-1 0 0,0 0 0 0 0,0 0 0 0 0,0 1 0 0 0,-1-1 0 0 0,1 0 1 0 0,-1 1-1 0 0,1-1 0 0 0,-1 1 0 0 0,1-1 0 0 0,-1 1 0 0 0,0 0 0 0 0,0 0 1 0 0,0-1-1 0 0,1 1 0 0 0,-1 1 0 0 0,0-1 0 0 0,0 0 0 0 0,-3 0 0 0 0,1 1-11 0 0,1 1 0 0 0,-1-1 0 0 0,1 1 0 0 0,-1 0 0 0 0,1 0 0 0 0,-1 1-1 0 0,1-1 1 0 0,0 1 0 0 0,0 0 0 0 0,0-1 0 0 0,0 1 0 0 0,0 1 0 0 0,-5 4-1 0 0,-6 3 27 0 0,0 0 0 0 0,-1-1-1 0 0,0-1 1 0 0,0 0-1 0 0,-1-1 1 0 0,0 0 0 0 0,0-2-1 0 0,-1 1 1 0 0,-16 1-1 0 0,-18 1 55 0 0,-88 3 0 0 0,106-10-50 0 0,-391 27 132 0 0,-298 7-192 0 0,451-13 63 0 0,-12-2 96 0 0,281-20-117 0 0,0 0 0 0 0,1 0 0 0 0,-1 0 0 0 0,0 0 0 0 0,0 0-1 0 0,0 1 1 0 0,1-1 0 0 0,-1 1 0 0 0,0-1 0 0 0,0 1 0 0 0,1 0-1 0 0,-1-1 1 0 0,1 1 0 0 0,-1 0 0 0 0,0 0 0 0 0,1 0 0 0 0,0 0-1 0 0,-1 0 1 0 0,1 1 0 0 0,0-1 0 0 0,-1 0 0 0 0,1 1 0 0 0,0-1-1 0 0,0 1 1 0 0,0-1 0 0 0,0 1 0 0 0,0-1 0 0 0,1 1 0 0 0,-1 0-1 0 0,0-1 1 0 0,1 1 0 0 0,-1 0 0 0 0,1 0 0 0 0,-1 3-1 0 0,1 6-32 0 0,-1 0 0 0 0,2 1 0 0 0,-1-1-1 0 0,5 21 1 0 0,-1-2 85 0 0,46 396 13 0 0,13 218 12 0 0,-62-596 30 0 0,12 81 0 0 0,-7-199-4643 0 0,10-18-6159 0 0,-12 69 5695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2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7386 0 0,'-3'6'231'0'0,"0"0"0"0"0,1 1 1 0 0,0-1-1 0 0,0 1 1 0 0,0-1-1 0 0,1 1 1 0 0,0-1-1 0 0,0 1 1 0 0,1 0-1 0 0,0-1 0 0 0,1 13 1 0 0,-3 20 607 0 0,-47 675 5905 0 0,43-537-5463 0 0,2-44-536 0 0,4-136-1272 0 0,0-14-2573 0 0,0 0 1 0 0,1-1-1 0 0,1 1 1 0 0,6-25-1 0 0,-4 25 57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178 110 5665 0 0,'-20'32'383'0'0,"1"1"0"0"0,2 0-1 0 0,1 2 1 0 0,1 0 0 0 0,3 0 0 0 0,0 2-1 0 0,3-1 1 0 0,1 1 0 0 0,-6 65 0 0 0,13-90-185 0 0,-3 11 58 0 0,2 1-1 0 0,0 0 0 0 0,2-1 0 0 0,0 1 1 0 0,5 32-1 0 0,-4-52-197 0 0,0 1 0 0 0,0-1-1 0 0,1 0 1 0 0,0 1 0 0 0,-1-1 0 0 0,1 0 0 0 0,1 0 0 0 0,-1 0 0 0 0,0 0 0 0 0,1 0 0 0 0,0-1-1 0 0,0 1 1 0 0,0-1 0 0 0,6 5 0 0 0,-5-6 30 0 0,0 0-1 0 0,0 1 0 0 0,0-2 1 0 0,1 1-1 0 0,-1 0 1 0 0,1-1-1 0 0,-1 0 1 0 0,1 0-1 0 0,0 0 1 0 0,-1-1-1 0 0,1 0 1 0 0,0 1-1 0 0,-1-2 1 0 0,1 1-1 0 0,0 0 1 0 0,-1-1-1 0 0,6-1 1 0 0,4-2 94 0 0,0 0 1 0 0,-1-1-1 0 0,1 0 1 0 0,-1-1-1 0 0,0-1 1 0 0,-1 0 0 0 0,0-1-1 0 0,0 0 1 0 0,0-1-1 0 0,12-12 1 0 0,-1 0-63 0 0,-1-2 1 0 0,-1-1-1 0 0,28-41 0 0 0,-36 44-53 0 0,0 0-1 0 0,-2 0 1 0 0,-1-1-1 0 0,0 0 1 0 0,-2-1-1 0 0,0 0 1 0 0,-2-1-1 0 0,0 1 1 0 0,-2-1-1 0 0,2-26 1 0 0,-5 36-101 0 0,0 0-1 0 0,-2 1 1 0 0,0-1 0 0 0,0 0 0 0 0,-1 1-1 0 0,-1-1 1 0 0,0 1 0 0 0,-1 0 0 0 0,0 0-1 0 0,-1 0 1 0 0,-1 1 0 0 0,0-1 0 0 0,0 1 0 0 0,-1 1-1 0 0,-1-1 1 0 0,0 1 0 0 0,0 1 0 0 0,-1-1-1 0 0,-14-11 1 0 0,18 18-27 0 0,0 0-1 0 0,0 1 1 0 0,0 0-1 0 0,0-1 1 0 0,0 2 0 0 0,-1-1-1 0 0,1 1 1 0 0,-1 0-1 0 0,0 0 1 0 0,1 0-1 0 0,-1 1 1 0 0,0 0 0 0 0,0 0-1 0 0,-9 0 1 0 0,4 2-11 0 0,1-1-1 0 0,-1 2 1 0 0,1 0 0 0 0,-1 0 0 0 0,1 0-1 0 0,0 2 1 0 0,-16 6 0 0 0,-1 3-680 0 0,1 2 0 0 0,0 0 0 0 0,2 2 0 0 0,-43 37 1 0 0,62-50 251 0 0,0 0 1 0 0,0 0 0 0 0,1 0-1 0 0,0 1 1 0 0,-1 0 0 0 0,2 0-1 0 0,-1 0 1 0 0,1 0 0 0 0,0 1-1 0 0,0-1 1 0 0,0 1 0 0 0,1 0-1 0 0,-2 6 1 0 0,1 6-2558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3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3233 4 5609 0 0,'-3'-1'345'0'0,"0"0"-1"0"0,0 1 1 0 0,-1-1 0 0 0,1 1-1 0 0,0 0 1 0 0,0 0 0 0 0,0 0-1 0 0,0 0 1 0 0,0 1-1 0 0,-1-1 1 0 0,1 1 0 0 0,0 0-1 0 0,0 0 1 0 0,0 0 0 0 0,0 0-1 0 0,0 0 1 0 0,1 1-1 0 0,-1-1 1 0 0,-3 3 0 0 0,-64 46 1549 0 0,38-27-799 0 0,-179 124 1777 0 0,-159 100-1429 0 0,-22-45-877 0 0,181-106-454 0 0,76-37-87 0 0,2 5-1 0 0,-128 85 1 0 0,207-112 13 0 0,-246 157-58 0 0,229-153 290 0 0,-1-4 1 0 0,-107 39-1 0 0,75-36-147 0 0,2 5 0 0 0,2 3 0 0 0,-123 82 0 0 0,94-36 291 0 0,109-86-490 0 0,24-19-1587 0 0,23-21-2670 0 0,-10 15 132 0 0,0-2 0 0 0,24-35 0 0 0,-33 41 1223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4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37 2481 0 0,'-12'-12'2457'0'0,"11"10"-1745"0"0,-1 0-1 0 0,0 0 1 0 0,0 0-1 0 0,0 0 1 0 0,0 0 0 0 0,0 0-1 0 0,0 0 1 0 0,-1 1-1 0 0,1-1 1 0 0,0 1-1 0 0,-1 0 1 0 0,0-1-1 0 0,-3 0 1 0 0,4 3-596 0 0,0 0 0 0 0,0 0 0 0 0,0 0 0 0 0,0 0 0 0 0,1 0 0 0 0,-1 1-1 0 0,0-1 1 0 0,1 0 0 0 0,-1 1 0 0 0,0 0 0 0 0,1-1 0 0 0,0 1 0 0 0,-1 0 0 0 0,1 0 0 0 0,0-1 0 0 0,0 1 0 0 0,0 0 0 0 0,0 0 0 0 0,1 0 0 0 0,-1 1-1 0 0,0 2 1 0 0,-14 33 170 0 0,2 1 0 0 0,1 1 0 0 0,-6 44 0 0 0,2-12 213 0 0,14-61-381 0 0,-1-1 0 0 0,2 1 0 0 0,-1 0 0 0 0,1 0 0 0 0,1 18 0 0 0,0-26-95 0 0,1-1 1 0 0,-1 0-1 0 0,0 0 1 0 0,1 1-1 0 0,-1-1 1 0 0,1 0-1 0 0,0 0 1 0 0,0 0-1 0 0,0 0 1 0 0,0 0-1 0 0,0 0 0 0 0,0 0 1 0 0,0 0-1 0 0,1-1 1 0 0,-1 1-1 0 0,1 0 1 0 0,-1-1-1 0 0,1 1 1 0 0,0-1-1 0 0,0 1 1 0 0,-1-1-1 0 0,1 0 1 0 0,0 0-1 0 0,0 0 1 0 0,0 0-1 0 0,0 0 1 0 0,1 0-1 0 0,-1-1 1 0 0,0 1-1 0 0,0 0 1 0 0,0-1-1 0 0,0 0 1 0 0,4 0-1 0 0,15 0 40 0 0,0-1 0 0 0,1-1 0 0 0,-1-1 0 0 0,0-1 0 0 0,0-1 0 0 0,29-10 0 0 0,-21 6-50 0 0,0 1 1 0 0,41-5-1 0 0,-69 13-124 0 0,0 0-1 0 0,1 0 1 0 0,-1 0-1 0 0,0 0 0 0 0,0 0 1 0 0,1 0-1 0 0,-1 1 1 0 0,0-1-1 0 0,0 0 0 0 0,0 1 1 0 0,1-1-1 0 0,-1 1 0 0 0,0-1 1 0 0,0 1-1 0 0,0 0 1 0 0,0-1-1 0 0,0 1 0 0 0,0 0 1 0 0,0 0-1 0 0,0 0 0 0 0,-1 0 1 0 0,1 0-1 0 0,0 0 1 0 0,0 0-1 0 0,-1 0 0 0 0,1 0 1 0 0,0 0-1 0 0,-1 0 0 0 0,1 0 1 0 0,-1 2-1 0 0,10 44-7708 0 0,-8-29 3190 0 0,0-3 372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7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1113 1254 3993 0 0,'-44'34'733'0'0,"32"-24"-231"0"0,0 0 0 0 0,0-2-1 0 0,-19 11 1 0 0,25-17-303 0 0,1 0-1 0 0,-1 0 1 0 0,1 0-1 0 0,-1 0 1 0 0,0-1-1 0 0,1 0 1 0 0,-1 0-1 0 0,0-1 1 0 0,0 1-1 0 0,0-1 1 0 0,0-1-1 0 0,-9-1 1 0 0,-162-19 2551 0 0,-79-16-807 0 0,229 31-1807 0 0,0-1 0 0 0,0-2-1 0 0,1 0 1 0 0,1-2 0 0 0,-1-1-1 0 0,2-1 1 0 0,-27-18 0 0 0,34 17-62 0 0,1-1 0 0 0,0 0 0 0 0,1-1 0 0 0,1-1 0 0 0,0 0 1 0 0,2-1-1 0 0,0 0 0 0 0,-19-39 0 0 0,7 4 193 0 0,3 0 1 0 0,-19-68-1 0 0,34 96-256 0 0,1-1-1 0 0,1 0 0 0 0,1 0 0 0 0,2 0 1 0 0,0 0-1 0 0,2 0 0 0 0,1-1 1 0 0,1 1-1 0 0,1 1 0 0 0,1-1 0 0 0,1 1 1 0 0,1-1-1 0 0,2 2 0 0 0,0-1 1 0 0,2 1-1 0 0,1 1 0 0 0,0 0 1 0 0,2 1-1 0 0,1 0 0 0 0,0 1 0 0 0,1 1 1 0 0,2 0-1 0 0,0 1 0 0 0,1 1 1 0 0,1 1-1 0 0,0 1 0 0 0,1 0 0 0 0,1 2 1 0 0,0 0-1 0 0,1 2 0 0 0,43-18 1 0 0,-30 17-25 0 0,0 0 1 0 0,2 3 0 0 0,58-10 0 0 0,-75 18 5 0 0,0 1 0 0 0,1 1 0 0 0,-1 0 0 0 0,0 2 0 0 0,1 0-1 0 0,-1 1 1 0 0,40 13 0 0 0,-46-11 13 0 0,1 1-1 0 0,-1 0 1 0 0,0 1-1 0 0,-1 1 0 0 0,0 1 1 0 0,0 0-1 0 0,-1 0 1 0 0,0 1-1 0 0,0 1 1 0 0,19 22-1 0 0,-18-15 12 0 0,0 1-1 0 0,-1 0 1 0 0,-1 1 0 0 0,0 0-1 0 0,-2 1 1 0 0,15 43 0 0 0,-12-19 7 0 0,-2 0 0 0 0,-2 0 0 0 0,-3 1 0 0 0,-1-1 0 0 0,-2 1 0 0 0,-2 1 0 0 0,-7 55 0 0 0,2-70 103 0 0,-2-1-1 0 0,-1 0 1 0 0,-1 0-1 0 0,-2 0 1 0 0,-1-1 0 0 0,-22 41-1 0 0,7-21 22 0 0,-3-2 0 0 0,-63 81 0 0 0,104-135-7839 0 0,13-15 1348 0 0,-12 6 2551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9 269 5433 0 0,'-9'-2'3894'0'0,"22"-1"-1494"0"0,24-1-831 0 0,18 8-966 0 0,0-3 0 0 0,0-3 0 0 0,-1-1-1 0 0,1-3 1 0 0,99-25 0 0 0,-49-3 44 0 0,151-70 0 0 0,-109 40-325 0 0,-138 60-298 0 0,30-11 92 0 0,-38 15-113 0 0,0 0-1 0 0,0-1 1 0 0,0 1-1 0 0,0 0 1 0 0,0-1 0 0 0,0 1-1 0 0,0 0 1 0 0,0 0-1 0 0,0 0 1 0 0,0 0-1 0 0,0 0 1 0 0,0 0-1 0 0,0 0 1 0 0,0 1-1 0 0,0-1 1 0 0,0 0-1 0 0,0 0 1 0 0,0 1-1 0 0,0-1 1 0 0,0 1 0 0 0,0-1-1 0 0,0 1 1 0 0,0-1-1 0 0,0 1 1 0 0,0 0-1 0 0,-1-1 1 0 0,1 1-1 0 0,0 0 1 0 0,0 1-1 0 0,-3 13-2522 0 0,2-16 1536 0 0,0 0 820 0 0,0 1 0 0 0,0 0 0 0 0,0 0 0 0 0,0 0-1 0 0,0-1 1 0 0,0 1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9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6905 0 0,'-1'0'87'0'0,"0"1"0"0"0,1-1 0 0 0,-1 0 0 0 0,0 0 0 0 0,1 1 0 0 0,-1-1 0 0 0,0 1 0 0 0,1-1 0 0 0,-1 0 0 0 0,0 1 0 0 0,1 0 0 0 0,-1-1 0 0 0,1 1 0 0 0,-1-1 0 0 0,1 1 0 0 0,-1-1 0 0 0,1 1 0 0 0,0 0 0 0 0,-1-1 0 0 0,1 1 0 0 0,0 0 0 0 0,-1 0 0 0 0,1-1 0 0 0,0 1 0 0 0,0 0 0 0 0,0 0 0 0 0,0-1 0 0 0,0 1 0 0 0,0 0 0 0 0,0 0 0 0 0,0-1 0 0 0,0 1 0 0 0,0 0 0 0 0,0 0 0 0 0,0-1 0 0 0,0 1 0 0 0,1 0 0 0 0,-1 0 0 0 0,0-1 0 0 0,0 1 0 0 0,1 0 0 0 0,-1-1 0 0 0,1 1 0 0 0,-1 0 0 0 0,0-1 0 0 0,1 1 0 0 0,0-1 0 0 0,-1 1 0 0 0,1-1 0 0 0,-1 1 0 0 0,1-1 0 0 0,-1 1 0 0 0,1-1 0 0 0,0 1 0 0 0,-1-1 0 0 0,1 0 0 0 0,1 1 0 0 0,57 18 1543 0 0,-32-12-1423 0 0,46 15 584 0 0,30 11-69 0 0,-95-29-574 0 0,-1-1-1 0 0,1 1 0 0 0,0 1 0 0 0,-1-1 0 0 0,0 1 0 0 0,0 0 0 0 0,-1 1 1 0 0,1 0-1 0 0,9 10 0 0 0,-13-11 16 0 0,-1 0 0 0 0,1 0 0 0 0,-1 0 0 0 0,0 0 0 0 0,0 1 0 0 0,0-1 0 0 0,-1 0 1 0 0,0 1-1 0 0,0-1 0 0 0,0 1 0 0 0,-1 0 0 0 0,0-1 0 0 0,0 1 0 0 0,0-1 0 0 0,-1 1 0 0 0,1 0 0 0 0,-1-1 0 0 0,-1 1 0 0 0,1-1 1 0 0,-1 0-1 0 0,0 1 0 0 0,-5 8 0 0 0,-6 12 97 0 0,-1 0 0 0 0,-1 0 0 0 0,-21 24 0 0 0,22-29-214 0 0,-15 17 45 0 0,16-22-894 0 0,1 0 1 0 0,-15 27-1 0 0,35-55-7311 0 0,6-9 4097 0 0,-3-1-1129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0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90 103 4177 0 0,'-2'-5'194'0'0,"1"0"0"0"0,-1 0 0 0 0,1 0 0 0 0,-1 0-1 0 0,0 0 1 0 0,-1 1 0 0 0,1-1 0 0 0,-1 1 0 0 0,0 0 0 0 0,0 0 0 0 0,-1 0 0 0 0,1 0 0 0 0,-1 0 0 0 0,0 1 0 0 0,0-1 0 0 0,-4-2-1 0 0,-18-17 2586 0 0,25 22-2720 0 0,1 1 1 0 0,0 0 0 0 0,0 0-1 0 0,0 0 1 0 0,0 0 0 0 0,0-1-1 0 0,0 1 1 0 0,-1 0 0 0 0,1 0 0 0 0,0 0-1 0 0,0 0 1 0 0,0 0 0 0 0,0-1-1 0 0,-1 1 1 0 0,1 0 0 0 0,0 0-1 0 0,0 0 1 0 0,0 0 0 0 0,-1 0-1 0 0,1 0 1 0 0,0 0 0 0 0,0 0 0 0 0,0 0-1 0 0,-1 0 1 0 0,1 0 0 0 0,0 0-1 0 0,0 0 1 0 0,-1 0 0 0 0,1 0-1 0 0,0 0 1 0 0,0 0 0 0 0,0 0 0 0 0,-1 0-1 0 0,1 0 1 0 0,0 0 0 0 0,0 0-1 0 0,0 1 1 0 0,-1-1 0 0 0,1 0-1 0 0,0 0 1 0 0,0 0 0 0 0,0 0 0 0 0,0 0-1 0 0,0 0 1 0 0,-1 1 0 0 0,1-1-1 0 0,0 0 1 0 0,0 0 0 0 0,0 0-1 0 0,0 1 1 0 0,0-1 0 0 0,0 0 0 0 0,0 0-1 0 0,-1 0 1 0 0,1 1 0 0 0,0-1-1 0 0,-3 23 1098 0 0,5 39-1163 0 0,-1-51 398 0 0,14 133 107 0 0,7-2 1 0 0,46 163 0 0 0,-33-158-378 0 0,79 386 96 0 0,-55-310-126 0 0,-26-132-2413 0 0,-29-129-7836 0 0,-4 15 6627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1695 5745 0 0,'-20'0'408'0'0,"11"1"1"0"0,1-1 0 0 0,-1 0 0 0 0,0 0 0 0 0,1-1 0 0 0,-1 0 0 0 0,-11-4 0 0 0,18 4-334 0 0,1 1 0 0 0,-1-1 0 0 0,0 0 0 0 0,1 0 0 0 0,-1 0 0 0 0,1 0 0 0 0,0 0 0 0 0,-1 0 0 0 0,1-1 0 0 0,0 1 0 0 0,0 0 0 0 0,0-1 0 0 0,0 1 0 0 0,0-1 0 0 0,0 1 0 0 0,0-1 0 0 0,0 1 0 0 0,0-1 0 0 0,1 0 0 0 0,-1 1 0 0 0,1-1 0 0 0,-1 0 0 0 0,1 0 0 0 0,0 1 0 0 0,0-1 0 0 0,-1 0 0 0 0,1 0 0 0 0,0 0 0 0 0,1 1 0 0 0,-1-1 0 0 0,0 0 0 0 0,1 0 0 0 0,-1 1 0 0 0,0-1 0 0 0,1 0 0 0 0,1-2 0 0 0,4-14 287 0 0,1 0 0 0 0,0 0 0 0 0,2 1 0 0 0,0 0 0 0 0,1 0 0 0 0,21-26 0 0 0,-10 16 9 0 0,2 2 0 0 0,0 1 0 0 0,28-22 0 0 0,-8 13-170 0 0,1 2 1 0 0,70-37-1 0 0,104-37-190 0 0,-121 60 43 0 0,225-93-27 0 0,619-177 0 0 0,-22 73 263 0 0,-543 149-90 0 0,110-32-28 0 0,-342 79-37 0 0,-47 14 187 0 0,108-21-1 0 0,-149 37 25 0 0,-45 12-283 0 0,-1 0 0 0 0,1 1 0 0 0,0 0-1 0 0,0 1 1 0 0,18-1 0 0 0,-26 3-42 0 0,1 0-1 0 0,0 0 1 0 0,-1 1 0 0 0,1 0-1 0 0,-1 0 1 0 0,1 0 0 0 0,-1 0-1 0 0,1 0 1 0 0,-1 1 0 0 0,0-1-1 0 0,0 1 1 0 0,1 0 0 0 0,-1 0-1 0 0,-1 0 1 0 0,1 0 0 0 0,0 1-1 0 0,0-1 1 0 0,-1 1-1 0 0,1 0 1 0 0,-1 0 0 0 0,3 4-1 0 0,9 16 88 0 0,-1 0-1 0 0,-1 0 0 0 0,-1 1 0 0 0,14 46 0 0 0,20 109 45 0 0,-38-146-137 0 0,18 102 151 0 0,-7 0 1 0 0,-5 2-1 0 0,-6-1 0 0 0,-17 211 0 0 0,-2-248 82 0 0,6-61-40 0 0,-2 55 0 0 0,6-89-176 0 0,0 0 0 0 0,-1 0-1 0 0,1 0 1 0 0,-1 0 0 0 0,0-1 0 0 0,-1 1-1 0 0,1-1 1 0 0,0 0 0 0 0,-1 0-1 0 0,0 0 1 0 0,0 0 0 0 0,0-1 0 0 0,-5 3-1 0 0,-2 2 13 0 0,-30 25 25 0 0,24-18-77 0 0,-1-1 0 0 0,-36 20 1 0 0,-63 19 170 0 0,-208 60 0 0 0,206-74-111 0 0,10-9 31 0 0,-171 24 0 0 0,141-30-15 0 0,-747 187 219 0 0,683-157-238 0 0,-199 58 25 0 0,271-69-11 0 0,-130 62 0 0 0,-508 285 145 0 0,631-304-40 0 0,53-30 114 0 0,-3-4 0 0 0,-136 58 1 0 0,209-104-210 0 0,0 0 0 0 0,1-1 0 0 0,-21 3 0 0 0,30-6-63 0 0,1 0-1 0 0,-1-1 0 0 0,0 0 1 0 0,1 0-1 0 0,-1 0 1 0 0,0 0-1 0 0,1-1 0 0 0,-1 0 1 0 0,1 0-1 0 0,-1 0 1 0 0,1 0-1 0 0,-1-1 0 0 0,1 1 1 0 0,0-1-1 0 0,-6-4 1 0 0,9 5-55 0 0,0 1 1 0 0,1-1 0 0 0,-1 0 0 0 0,0 1-1 0 0,1-1 1 0 0,-1 0 0 0 0,0 0 0 0 0,1 0 0 0 0,-1 1-1 0 0,1-1 1 0 0,0 0 0 0 0,-1 0 0 0 0,1 0-1 0 0,0 0 1 0 0,-1 0 0 0 0,1 0 0 0 0,0 0 0 0 0,0 0-1 0 0,0 0 1 0 0,0 0 0 0 0,0 0 0 0 0,0 0-1 0 0,0 0 1 0 0,0-2 0 0 0,14-27-1880 0 0,-8 22 647 0 0,1 0 0 0 0,0 0-1 0 0,0 0 1 0 0,9-7 0 0 0,15-4-4844 0 0,-14 7-148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1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3107 16 4977 0 0,'-77'-9'8187'0'0,"68"7"-7800"0"0,0 0-1 0 0,0 1 1 0 0,-1 0 0 0 0,1 1-1 0 0,0 0 1 0 0,0 0-1 0 0,0 0 1 0 0,0 1-1 0 0,-13 4 1 0 0,-88 25 418 0 0,70-17-325 0 0,-33 13-252 0 0,0 4 1 0 0,-127 71-1 0 0,-4 4 8 0 0,4-17 49 0 0,-327 97 0 0 0,366-143-272 0 0,-223 67 36 0 0,307-81-27 0 0,1 3 0 0 0,2 4-1 0 0,-131 83 1 0 0,147-76-4 0 0,2 4 0 0 0,2 1 1 0 0,2 3-1 0 0,3 2 0 0 0,-85 116 0 0 0,110-135-23 0 0,8-10-20 0 0,-33 36 1 0 0,49-58 19 0 0,-1-1 1 0 0,0 1-1 0 0,1 0 1 0 0,-1 0-1 0 0,0-1 1 0 0,1 1-1 0 0,-1 0 1 0 0,0-1-1 0 0,1 1 1 0 0,-1-1-1 0 0,0 1 1 0 0,0-1-1 0 0,0 1 1 0 0,0-1-1 0 0,0 0 1 0 0,0 1-1 0 0,1-1 1 0 0,-1 0-1 0 0,0 0 1 0 0,0 0-1 0 0,0 0 1 0 0,0 0-1 0 0,0 0 1 0 0,-1 0-1 0 0,1 0-45 0 0,0-1 0 0 0,1 0 0 0 0,-1 1 0 0 0,0-1-1 0 0,1 0 1 0 0,-1 0 0 0 0,1 1 0 0 0,-1-1 0 0 0,1 0 0 0 0,-1 0 0 0 0,1 0 0 0 0,0 0-1 0 0,0 0 1 0 0,-1 1 0 0 0,1-1 0 0 0,0 0 0 0 0,0 0 0 0 0,0 0 0 0 0,0-2 0 0 0,3-53-6372 0 0,-2 50 4242 0 0,4-10-2049 0 0,-3 8-107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7450 0 0,'-3'4'110'0'0,"-1"-1"1"0"0,1 1-1 0 0,0-1 1 0 0,0 1 0 0 0,0 0-1 0 0,1 0 1 0 0,-1 0-1 0 0,1 1 1 0 0,0-1-1 0 0,0 0 1 0 0,1 1 0 0 0,-1 0-1 0 0,1-1 1 0 0,0 1-1 0 0,-1 5 1 0 0,-6 80 1731 0 0,8-79-1609 0 0,-3 49 611 0 0,-2 12 803 0 0,10 142 1 0 0,-5-212-1604 0 0,0 0 0 0 0,1 1 0 0 0,-1-1 0 0 0,0 0 1 0 0,1 1-1 0 0,-1-1 0 0 0,1 0 0 0 0,0 0 1 0 0,-1 1-1 0 0,1-1 0 0 0,0 0 0 0 0,0 0 0 0 0,1 0 1 0 0,-1 0-1 0 0,0 0 0 0 0,1 0 0 0 0,-1 0 0 0 0,1-1 1 0 0,0 1-1 0 0,-1-1 0 0 0,1 1 0 0 0,0-1 0 0 0,0 1 1 0 0,0-1-1 0 0,0 0 0 0 0,0 0 0 0 0,4 1 0 0 0,-3-2-7 0 0,1 0-1 0 0,-1 0 1 0 0,0 0-1 0 0,1 0 1 0 0,-1-1-1 0 0,0 0 1 0 0,0 1-1 0 0,1-1 1 0 0,-1 0-1 0 0,0-1 1 0 0,0 1-1 0 0,0-1 0 0 0,0 1 1 0 0,0-1-1 0 0,0 0 1 0 0,-1 0-1 0 0,1 0 1 0 0,-1 0-1 0 0,3-3 1 0 0,30-28-373 0 0,1 1 1 0 0,2 2-1 0 0,1 2 1 0 0,43-24-1 0 0,-78 50-36 0 0,1 0-1 0 0,0 0 1 0 0,0 0 0 0 0,0 1 0 0 0,0-1-1 0 0,0 1 1 0 0,0 0 0 0 0,0 1 0 0 0,0-1-1 0 0,8 1 1 0 0,-10 1 46 0 0,0-1 0 0 0,0 1 0 0 0,-1-1 0 0 0,1 1 1 0 0,0 0-1 0 0,0 0 0 0 0,-1 0 0 0 0,1 1 0 0 0,0-1 0 0 0,-1 0 0 0 0,1 1 0 0 0,-1 0 0 0 0,0 0 0 0 0,0-1 1 0 0,0 2-1 0 0,1-1 0 0 0,-2 0 0 0 0,1 0 0 0 0,3 4 0 0 0,2 7-3327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2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902 928 4249 0 0,'-5'64'1015'0'0,"4"-47"-287"0"0,0-1 0 0 0,-1 1 0 0 0,-5 19 0 0 0,5-29-464 0 0,0 0 0 0 0,-1-1 0 0 0,0 1 0 0 0,0-1 0 0 0,0 0 0 0 0,-1 0 1 0 0,0 0-1 0 0,0-1 0 0 0,-1 1 0 0 0,1-1 0 0 0,-8 6 0 0 0,1-1 10 0 0,-1-1 1 0 0,-1-1-1 0 0,0 0 0 0 0,0 0 1 0 0,0-1-1 0 0,-1-1 0 0 0,0 0 1 0 0,0-1-1 0 0,-1-1 0 0 0,1 0 1 0 0,-1-1-1 0 0,0 0 0 0 0,0-1 1 0 0,0-1-1 0 0,-28-1 0 0 0,24-1-204 0 0,-1-1-1 0 0,1-1 0 0 0,0-1 0 0 0,1 0 1 0 0,-1-2-1 0 0,1 0 0 0 0,0 0 0 0 0,0-2 0 0 0,1-1 1 0 0,0 0-1 0 0,0-1 0 0 0,-15-12 0 0 0,-1-6-35 0 0,1-1 0 0 0,1-1 1 0 0,1-1-1 0 0,2-2 0 0 0,2-1 0 0 0,1-1 0 0 0,1-2 0 0 0,3 0 0 0 0,0-1 0 0 0,3-1 1 0 0,-16-47-1 0 0,30 69-31 0 0,0-1 0 0 0,2 1 0 0 0,0 0 0 0 0,1-1 0 0 0,1 1 0 0 0,0-1 1 0 0,1 1-1 0 0,1 0 0 0 0,1-1 0 0 0,0 1 0 0 0,1 0 0 0 0,12-27 0 0 0,1-1 31 0 0,2 2-1 0 0,3 0 1 0 0,38-57-1 0 0,-49 84-36 0 0,0 0-1 0 0,1 1 0 0 0,1 0 1 0 0,0 1-1 0 0,1 0 1 0 0,0 1-1 0 0,1 1 0 0 0,1 0 1 0 0,0 1-1 0 0,0 1 1 0 0,1 1-1 0 0,1 0 0 0 0,-1 1 1 0 0,1 1-1 0 0,1 0 0 0 0,-1 2 1 0 0,1 0-1 0 0,0 1 1 0 0,0 1-1 0 0,32-1 0 0 0,-26 3-2 0 0,0 2 0 0 0,0 0 0 0 0,0 2 1 0 0,-1 1-1 0 0,1 1 0 0 0,-1 1 0 0 0,40 15 0 0 0,-45-13 26 0 0,-1 1-1 0 0,0 1 1 0 0,-1 1 0 0 0,0 0 0 0 0,-1 1 0 0 0,0 1 0 0 0,-1 0-1 0 0,0 1 1 0 0,23 30 0 0 0,-15-13 117 0 0,-3 0-1 0 0,0 1 1 0 0,-2 2 0 0 0,-2-1-1 0 0,-1 2 1 0 0,-1 0 0 0 0,-2 1-1 0 0,-2 0 1 0 0,9 56 0 0 0,-14-58 18 0 0,-2 1 1 0 0,0 0 0 0 0,-3 0 0 0 0,-1 0 0 0 0,-1 0 0 0 0,-2 0-1 0 0,-2-1 1 0 0,-1 1 0 0 0,-2-2 0 0 0,-16 45 0 0 0,19-63-258 0 0,-1-1 0 0 0,0-1 0 0 0,-1 1 1 0 0,-1-1-1 0 0,0 0 0 0 0,-18 19 1 0 0,40-38-6248 0 0,11-11 2509 0 0,-20 14 2383 0 0,13-11-4126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9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51 7666 0 0,'-31'34'461'0'0,"3"1"1"0"0,0 1-1 0 0,3 1 1 0 0,1 2-1 0 0,1 0 1 0 0,3 1-1 0 0,1 1 1 0 0,2 1-1 0 0,2 1 1 0 0,2 0 0 0 0,1 1-1 0 0,-5 50 1 0 0,15-87-398 0 0,1 1 0 0 0,0-1 0 0 0,0 1 0 0 0,1-1 0 0 0,0 1 0 0 0,1-1 0 0 0,-1 1 0 0 0,2-1 0 0 0,-1 1 0 0 0,4 9 0 0 0,-4-14-47 0 0,0 0-1 0 0,1-1 0 0 0,0 1 1 0 0,-1-1-1 0 0,1 1 0 0 0,0-1 1 0 0,0 0-1 0 0,1 0 0 0 0,-1 0 1 0 0,0 0-1 0 0,1 0 1 0 0,-1 0-1 0 0,1-1 0 0 0,0 1 1 0 0,-1-1-1 0 0,1 1 0 0 0,0-1 1 0 0,0 0-1 0 0,0 0 0 0 0,0-1 1 0 0,0 1-1 0 0,0-1 0 0 0,0 1 1 0 0,0-1-1 0 0,0 0 0 0 0,0 0 1 0 0,0 0-1 0 0,3-1 1 0 0,11-1 87 0 0,-1 0 1 0 0,0-1 0 0 0,0-1 0 0 0,-1-1-1 0 0,1 0 1 0 0,-1-1 0 0 0,0-1 0 0 0,0 0 0 0 0,-1-1-1 0 0,0 0 1 0 0,-1-1 0 0 0,16-14 0 0 0,12-11 27 0 0,-2-3-1 0 0,48-56 1 0 0,-72 75-110 0 0,-1-1 0 0 0,0 0-1 0 0,-2-1 1 0 0,0 0 0 0 0,-1-1 0 0 0,-1-1-1 0 0,-1 1 1 0 0,8-34 0 0 0,-14 45-61 0 0,0-1 0 0 0,-1 1 0 0 0,0-1 0 0 0,-1 0 0 0 0,0 1 0 0 0,-1-1 0 0 0,0 0 1 0 0,-1 0-1 0 0,0 0 0 0 0,0 1 0 0 0,-2-1 0 0 0,1 1 0 0 0,-1-1 0 0 0,0 1 0 0 0,-1 0 0 0 0,-1 0 0 0 0,1 0 0 0 0,-2 1 1 0 0,1 0-1 0 0,-11-14 0 0 0,10 18-113 0 0,0 0-1 0 0,0 0 1 0 0,0 0 0 0 0,-1 1-1 0 0,1 0 1 0 0,-1 0 0 0 0,0 1 0 0 0,0 0-1 0 0,0 0 1 0 0,-1 1 0 0 0,1-1 0 0 0,-1 2-1 0 0,1-1 1 0 0,-1 1 0 0 0,0 0 0 0 0,1 1-1 0 0,-1 0 1 0 0,0 0 0 0 0,0 0 0 0 0,1 1-1 0 0,-1 1 1 0 0,-7 1 0 0 0,-14 4-1701 0 0,1 0 0 0 0,0 2 0 0 0,1 1 0 0 0,-40 21 0 0 0,55-24-705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3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177 208 1424 0 0,'-1'-4'414'0'0,"0"-1"-1"0"0,0 1 0 0 0,-1 0 1 0 0,1 0-1 0 0,-1-1 0 0 0,0 1 1 0 0,-4-5-1 0 0,-7-20-18 0 0,10 22-239 0 0,2 1-1 0 0,-1 0 1 0 0,1-1 0 0 0,0 1-1 0 0,0 0 1 0 0,0-1-1 0 0,1 1 1 0 0,0-1-1 0 0,1 0 1 0 0,-1 1-1 0 0,1 0 1 0 0,0-1-1 0 0,1 1 1 0 0,0 0-1 0 0,4-12 1 0 0,-5 17-93 0 0,-1 1 0 0 0,1-1 1 0 0,0 0-1 0 0,-1 0 0 0 0,1 0 0 0 0,-1 1 1 0 0,0-1-1 0 0,1 0 0 0 0,-1 0 0 0 0,0 0 0 0 0,0 0 1 0 0,1 0-1 0 0,-1 0 0 0 0,0 0 0 0 0,0 0 1 0 0,0 0-1 0 0,0 1 0 0 0,0-1 0 0 0,0 0 0 0 0,0 0 1 0 0,-1 0-1 0 0,1 0 0 0 0,0 0 0 0 0,0 0 1 0 0,-1 0-1 0 0,1 0 0 0 0,-1-1 0 0 0,-1 2 108 0 0,1 1 0 0 0,0-1 0 0 0,-1 0 0 0 0,1 0-1 0 0,0 1 1 0 0,-1-1 0 0 0,1 1 0 0 0,0-1 0 0 0,0 1 0 0 0,-1 0 0 0 0,1-1-1 0 0,0 1 1 0 0,0 0 0 0 0,0 0 0 0 0,-1 1 0 0 0,-46 45 2525 0 0,37-30-2502 0 0,2 0 0 0 0,0 1 0 0 0,1 0 0 0 0,1 1 0 0 0,0-1 0 0 0,2 1 0 0 0,-6 31 0 0 0,3 2 306 0 0,-1 84 1 0 0,8-100-329 0 0,2-1 0 0 0,10 64 0 0 0,-9-87-148 0 0,1 0 1 0 0,-1-1-1 0 0,2 1 0 0 0,0-1 0 0 0,0 0 0 0 0,1 0 0 0 0,0 0 1 0 0,1-1-1 0 0,0 1 0 0 0,1-2 0 0 0,0 1 0 0 0,9 9 1 0 0,-13-16-8 0 0,0 0-1 0 0,0 0 1 0 0,1-1 0 0 0,-1 1 0 0 0,1-1 0 0 0,-1 0 0 0 0,1 0 0 0 0,0 0 0 0 0,-1-1 0 0 0,1 1 0 0 0,0-1 0 0 0,0 0 0 0 0,0 0 0 0 0,0-1 0 0 0,1 1 0 0 0,-1-1 0 0 0,0 1 0 0 0,7-2 0 0 0,-5 0 10 0 0,0-1 1 0 0,0 1 0 0 0,0-1 0 0 0,0 0-1 0 0,0-1 1 0 0,0 0 0 0 0,-1 0 0 0 0,1 0-1 0 0,-1 0 1 0 0,0-1 0 0 0,5-5 0 0 0,7-6 42 0 0,-2-1 0 0 0,0-1 1 0 0,-1 0-1 0 0,-1-1 1 0 0,20-35-1 0 0,-15 21-10 0 0,-1-1 1 0 0,-2-1-1 0 0,-1 0 0 0 0,-2-1 0 0 0,-1 0 0 0 0,9-60 1 0 0,-18 82-30 0 0,-1 0 1 0 0,-1 0 0 0 0,0-1 0 0 0,0 1-1 0 0,-2 0 1 0 0,0 0 0 0 0,0 0 0 0 0,-1 0-1 0 0,-7-19 1 0 0,6 23-9 0 0,0 0-1 0 0,-1 1 1 0 0,0-1-1 0 0,-1 1 0 0 0,1 0 1 0 0,-2 1-1 0 0,1 0 1 0 0,-1 0-1 0 0,0 0 1 0 0,0 1-1 0 0,-1-1 1 0 0,0 2-1 0 0,0-1 1 0 0,-13-5-1 0 0,13 7-29 0 0,-1 0 0 0 0,0 1 0 0 0,0 1-1 0 0,0-1 1 0 0,0 1 0 0 0,0 1 0 0 0,0 0-1 0 0,0 0 1 0 0,-1 1 0 0 0,1 0 0 0 0,0 0-1 0 0,0 1 1 0 0,0 1 0 0 0,-1-1 0 0 0,1 1-1 0 0,0 1 1 0 0,1 0 0 0 0,-1 0 0 0 0,0 1-1 0 0,1 0 1 0 0,0 0 0 0 0,0 1 0 0 0,0 0-1 0 0,1 0 1 0 0,-1 1 0 0 0,1 0 0 0 0,1 0-1 0 0,-1 1 1 0 0,1 0 0 0 0,0 0 0 0 0,-9 15-1 0 0,15-22-50 0 0,-1 1 0 0 0,1-1 0 0 0,0 1 0 0 0,-1-1-1 0 0,1 1 1 0 0,0-1 0 0 0,0 1 0 0 0,0-1 0 0 0,-1 1 0 0 0,1-1-1 0 0,0 1 1 0 0,0 0 0 0 0,0-1 0 0 0,0 1 0 0 0,0-1-1 0 0,0 1 1 0 0,0-1 0 0 0,0 1 0 0 0,0 0 0 0 0,0-1 0 0 0,0 1-1 0 0,1-1 1 0 0,-1 1 0 0 0,0-1 0 0 0,0 1 0 0 0,0-1-1 0 0,1 1 1 0 0,-1-1 0 0 0,0 1 0 0 0,1-1 0 0 0,-1 1 0 0 0,0-1-1 0 0,1 1 1 0 0,0 0 0 0 0,22 3-2214 0 0,28-13-1854 0 0,13-15-1872 0 0,-38 12 1822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3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5745 0 0,'-3'3'219'0'0,"1"-1"-1"0"0,0 1 0 0 0,1 0 0 0 0,-1 0 1 0 0,0 0-1 0 0,1 0 0 0 0,0 0 1 0 0,0 0-1 0 0,0 0 0 0 0,0 0 0 0 0,0 1 1 0 0,0-1-1 0 0,1 0 0 0 0,0 0 1 0 0,-1 1-1 0 0,1-1 0 0 0,1 0 0 0 0,-1 1 1 0 0,0-1-1 0 0,2 4 0 0 0,1 10 214 0 0,2 0-1 0 0,11 29 1 0 0,-1-6 319 0 0,65 277 1965 0 0,-67-245-2236 0 0,-3 0 0 0 0,3 110 1 0 0,-13-171-479 0 0,1-5-22 0 0,-1-1 0 0 0,0 1 0 0 0,0-1-1 0 0,0 1 1 0 0,-1-1 0 0 0,1 1-1 0 0,-1-1 1 0 0,-1 1 0 0 0,-3 10-1 0 0,5-16-144 0 0,-1 0 0 0 0,0 0 0 0 0,0 0 0 0 0,1 0 0 0 0,-1 0-1 0 0,0 0 1 0 0,1 0 0 0 0,-1-1 0 0 0,0 1 0 0 0,1 0 0 0 0,-1 0-1 0 0,1-1 1 0 0,-1 1 0 0 0,0 0 0 0 0,1 0 0 0 0,-1-1-1 0 0,1 1 1 0 0,-1-1 0 0 0,1 1 0 0 0,-1-1 0 0 0,1 1 0 0 0,-1-1-1 0 0,1 1 1 0 0,-1-1 0 0 0,1 1 0 0 0,0-1 0 0 0,-1 1 0 0 0,1-1-1 0 0,0 0 1 0 0,-1 1 0 0 0,1-1 0 0 0,0 1 0 0 0,0-1 0 0 0,-1-1-1 0 0,-13-28-3932 0 0,13 28 3417 0 0,-6-14-3458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23 260 6977 0 0,'-2'1'353'0'0,"-1"0"-1"0"0,1 0 1 0 0,0 0-1 0 0,0 0 1 0 0,0 0-1 0 0,0 1 0 0 0,0-1 1 0 0,0 1-1 0 0,0-1 1 0 0,1 1-1 0 0,0 6 3599 0 0,21-16-1998 0 0,292-162 991 0 0,-251 137-2869 0 0,6-3-1216 0 0,-22 13-4519 0 0,-15 14-2032 0 0,-23 7 3848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4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 6209 0 0,'0'0'125'0'0,"0"-1"-1"0"0,0 1 0 0 0,0 0 0 0 0,0-1 1 0 0,0 1-1 0 0,0 0 0 0 0,0-1 0 0 0,0 1 1 0 0,0 0-1 0 0,-1-1 0 0 0,1 1 0 0 0,0 0 1 0 0,0-1-1 0 0,0 1 0 0 0,0 0 0 0 0,-1-1 1 0 0,1 1-1 0 0,0 0 0 0 0,0 0 0 0 0,0-1 1 0 0,-1 1-1 0 0,1 0 0 0 0,0 0 1 0 0,0-1-1 0 0,-1 1 0 0 0,1 0 0 0 0,0 0 1 0 0,-1 0-1 0 0,1 0 0 0 0,0-1 0 0 0,-1 1 1 0 0,1 0-1 0 0,0 0 0 0 0,-1 0 0 0 0,1 0 1 0 0,0 0-1 0 0,-1 0 0 0 0,1 0 0 0 0,0 0 1 0 0,-1 0-1 0 0,1 0 0 0 0,0 0 0 0 0,-1 0 1 0 0,-2 19 1953 0 0,7 30-862 0 0,33 93 940 0 0,-17-72-1425 0 0,-2 2 0 0 0,8 82 0 0 0,-24-93-452 0 0,-1-38-215 0 0,0 1 1 0 0,4 23-1 0 0,-5-47-125 0 0,0 1 1 0 0,0-1-1 0 0,0 0 0 0 0,0 1 1 0 0,0-1-1 0 0,0 0 0 0 0,0 1 0 0 0,0-1 1 0 0,0 1-1 0 0,0-1 0 0 0,1 0 0 0 0,-1 1 1 0 0,0-1-1 0 0,0 0 0 0 0,0 1 1 0 0,0-1-1 0 0,1 0 0 0 0,-1 0 0 0 0,0 1 1 0 0,0-1-1 0 0,0 0 0 0 0,1 1 0 0 0,-1-1 1 0 0,0 0-1 0 0,1 0 0 0 0,-1 0 1 0 0,0 1-1 0 0,1-1 0 0 0,-1 0 0 0 0,0 0 1 0 0,0 0-1 0 0,1 0 0 0 0,-1 1 0 0 0,1-1 1 0 0,-1 0-1 0 0,0 0 0 0 0,1 0 1 0 0,-1 0-1 0 0,0 0 0 0 0,1 0 0 0 0,13-12-3069 0 0,6-22-2356 0 0,-13 19 2965 0 0,0-2-1948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3 5385 0 0,'-1'0'130'0'0,"0"-1"0"0"0,0 1 0 0 0,0 0 0 0 0,0-1 0 0 0,0 1-1 0 0,0 0 1 0 0,0 0 0 0 0,0 0 0 0 0,0 0 0 0 0,0 0 0 0 0,0 0 0 0 0,0 0 0 0 0,0 0 0 0 0,0 0-1 0 0,0 0 1 0 0,0 1 0 0 0,0-1 0 0 0,0 0 0 0 0,0 1 0 0 0,0-1 0 0 0,0 1 0 0 0,0-1-1 0 0,0 1 1 0 0,0-1 0 0 0,0 1 0 0 0,1 0 0 0 0,-1-1 0 0 0,0 1 0 0 0,0 0 0 0 0,1 0 0 0 0,-1-1-1 0 0,0 1 1 0 0,1 0 0 0 0,-1 0 0 0 0,1 0 0 0 0,-1 0 0 0 0,1 0 0 0 0,0 0 0 0 0,-1 0-1 0 0,1 0 1 0 0,0 0 0 0 0,0 0 0 0 0,-1 0 0 0 0,1 0 0 0 0,0 0 0 0 0,0 2 0 0 0,-1 4 128 0 0,0-1 0 0 0,1 1 0 0 0,-1 0 0 0 0,1 0 0 0 0,0-1 0 0 0,2 8 0 0 0,35 135 2108 0 0,-23-99-1952 0 0,-2-1 1 0 0,-1 2 0 0 0,-3-1 0 0 0,1 53 0 0 0,-9-79 398 0 0,0-13-4910 0 0,-7-34-2393 0 0,3 13 4305 0 0,1-1-1584 0 0</inkml:trace>
  <inkml:trace contextRef="#ctx0" brushRef="#br0" timeOffset="1">30 325 7882 0 0,'-30'18'8024'0'0,"48"-25"-6314"0"0,152-83-1487 0 0,-117 59-3762 0 0,56-44 0 0 0,-46 30-1738 0 0,-43 31 1777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17 158 5505 0 0,'-1'0'153'0'0,"0"-1"0"0"0,0 1 0 0 0,0-1 0 0 0,0 0 0 0 0,0 1 0 0 0,0-1 0 0 0,0 0 0 0 0,0 1 1 0 0,1-1-1 0 0,-1 0 0 0 0,0 0 0 0 0,1 0 0 0 0,-1 0 0 0 0,0 0 0 0 0,1 0 0 0 0,-1 0 0 0 0,1 0 0 0 0,-1 0 0 0 0,1 0 0 0 0,0 0 0 0 0,0 0 0 0 0,-1 0 0 0 0,1 0 0 0 0,0 0 0 0 0,0 0 0 0 0,0 0 0 0 0,0 0 0 0 0,0 0 0 0 0,0 0 0 0 0,0-2 0 0 0,2-1 95 0 0,-1 0 1 0 0,0 0-1 0 0,1 0 0 0 0,0 0 0 0 0,0 0 0 0 0,0 1 0 0 0,0-1 0 0 0,5-4 0 0 0,5-7 337 0 0,1 0-1 0 0,27-21 0 0 0,-38 34-564 0 0,0 0 1 0 0,0 0-1 0 0,0 0 0 0 0,0 0 0 0 0,1 0 0 0 0,-1 1 1 0 0,1-1-1 0 0,-1 1 0 0 0,1 0 0 0 0,0 0 1 0 0,-1 0-1 0 0,1 0 0 0 0,0 0 0 0 0,0 0 1 0 0,0 1-1 0 0,0-1 0 0 0,0 1 0 0 0,-1 0 0 0 0,1 0 1 0 0,0 0-1 0 0,0 0 0 0 0,0 0 0 0 0,0 1 1 0 0,0-1-1 0 0,0 1 0 0 0,0 0 0 0 0,-1 0 1 0 0,1 0-1 0 0,0 0 0 0 0,-1 1 0 0 0,1-1 0 0 0,-1 1 1 0 0,1-1-1 0 0,3 4 0 0 0,0 2 8 0 0,0 0 0 0 0,-1 0 1 0 0,0 0-1 0 0,0 0 0 0 0,0 1 0 0 0,-1 0 0 0 0,0 0 0 0 0,-1 0 0 0 0,0 1 0 0 0,3 11 1 0 0,-2 0 5 0 0,0 1 1 0 0,-2-1 0 0 0,0 0-1 0 0,-1 1 1 0 0,-1-1 0 0 0,-1 1-1 0 0,-1-1 1 0 0,-1 1 0 0 0,0-1-1 0 0,-8 23 1 0 0,-3-1 360 0 0,0-1 0 0 0,-3-1 0 0 0,-37 66 0 0 0,48-95 856 0 0,13-17 132 0 0,10-11-741 0 0,144-94 523 0 0,-92 66-1026 0 0,-28 20-618 0 0,3-2-4768 0 0,-5-5-4602 0 0,-30 21 5262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7050 0 0,'-2'2'227'0'0,"0"-1"1"0"0,0 0-1 0 0,0 1 1 0 0,0-1-1 0 0,0 1 1 0 0,0 0-1 0 0,1-1 1 0 0,-1 1-1 0 0,1 0 1 0 0,-1 0 0 0 0,1 0-1 0 0,0 0 1 0 0,0 0-1 0 0,0 0 1 0 0,0 1-1 0 0,0-1 1 0 0,0 0-1 0 0,1 1 1 0 0,-1-1-1 0 0,1 0 1 0 0,0 1 0 0 0,-1-1-1 0 0,1 0 1 0 0,0 1-1 0 0,1 2 1 0 0,5 62 1629 0 0,38 91-19 0 0,1 0-1066 0 0,-41-137-724 0 0,0 0 1 0 0,-2 0-1 0 0,0 0 0 0 0,-2 0 0 0 0,-2 34 0 0 0,-1-43 207 0 0,0-5-3395 0 0,-7-17-5582 0 0,8 1 4775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6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12 289 8354 0 0,'-12'4'2494'0'0,"16"-3"581"0"0,23-10-281 0 0,171-110 433 0 0,8 16-5594 0 0,-184 91-1784 0 0,0-1 0 0 0,22-17 0 0 0,-34 22 315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4793 0 0,'1'-3'239'0'0,"-1"0"1"0"0,1 0-1 0 0,0 0 1 0 0,1 1-1 0 0,-1-1 0 0 0,0 0 1 0 0,1 1-1 0 0,-1-1 0 0 0,1 1 1 0 0,0 0-1 0 0,0 0 1 0 0,0-1-1 0 0,2-1 0 0 0,33-29 2411 0 0,-32 28-2314 0 0,4-2 87 0 0,0-1-1 0 0,0 1 0 0 0,1 1 1 0 0,0 0-1 0 0,0 0 0 0 0,1 1 0 0 0,21-7 1 0 0,-28 11-385 0 0,0 0-1 0 0,0 0 1 0 0,0 0 0 0 0,0 1 0 0 0,0 0-1 0 0,0 0 1 0 0,0 0 0 0 0,0 0 0 0 0,0 1 0 0 0,0-1-1 0 0,0 1 1 0 0,0 0 0 0 0,0 1 0 0 0,0-1 0 0 0,-1 0-1 0 0,1 1 1 0 0,0 0 0 0 0,-1 0 0 0 0,1 0 0 0 0,-1 0-1 0 0,0 1 1 0 0,0 0 0 0 0,0-1 0 0 0,0 1 0 0 0,5 6-1 0 0,-3-2 35 0 0,0 0 0 0 0,0 0 0 0 0,0 1 0 0 0,-1-1 0 0 0,-1 1 0 0 0,1 0 0 0 0,-1 0 0 0 0,-1 0 1 0 0,1 0-1 0 0,-1 1 0 0 0,1 14 0 0 0,-2-8 45 0 0,-1-1 1 0 0,0 1 0 0 0,-1-1 0 0 0,-1 1 0 0 0,0-1 0 0 0,-6 21 0 0 0,-1-7 56 0 0,-2 1 1 0 0,-1-1 0 0 0,-1 0-1 0 0,-1-2 1 0 0,-1 1-1 0 0,-20 24 1 0 0,23-34-106 0 0,0-1 1 0 0,-1-1 0 0 0,0 0 0 0 0,-2-1 0 0 0,-16 14-1 0 0,30-28-61 0 0,6-2-10 0 0,0 0 0 0 0,0 0 0 0 0,0-1 0 0 0,0 0-1 0 0,-1 0 1 0 0,1 0 0 0 0,-1 0 0 0 0,0-1 0 0 0,0 1 0 0 0,5-7-1 0 0,11-7-13 0 0,-3 5 20 0 0,0 1-1 0 0,1 1 1 0 0,1 1 0 0 0,0 0-1 0 0,0 1 1 0 0,0 1-1 0 0,24-5 1 0 0,-33 10 0 0 0,0 1 1 0 0,0 0-1 0 0,0 0 0 0 0,-1 1 1 0 0,1 0-1 0 0,0 0 0 0 0,16 4 1 0 0,-21-3-3 0 0,1 0 1 0 0,-1 1-1 0 0,0 0 1 0 0,0 0 0 0 0,1 1-1 0 0,-1-1 1 0 0,-1 1 0 0 0,1 0-1 0 0,0 0 1 0 0,-1 1 0 0 0,1-1-1 0 0,-1 1 1 0 0,0 0-1 0 0,4 6 1 0 0,-4-4 47 0 0,0 1 1 0 0,0 0-1 0 0,-1 0 0 0 0,0 0 0 0 0,0 0 1 0 0,0 1-1 0 0,-1-1 0 0 0,0 1 1 0 0,-1-1-1 0 0,0 1 0 0 0,0 0 0 0 0,0 0 1 0 0,-1 0-1 0 0,0 0 0 0 0,-1-1 1 0 0,0 1-1 0 0,0 0 0 0 0,-1 0 0 0 0,1-1 1 0 0,-2 1-1 0 0,1-1 0 0 0,-1 0 0 0 0,-6 11 1 0 0,-1 4 202 0 0,-2-2-1 0 0,0 0 1 0 0,-1 0 0 0 0,-1-1 0 0 0,0-1 0 0 0,-29 28 0 0 0,23-28-205 0 0,0 0 0 0 0,-1-1 0 0 0,-1-1 0 0 0,0-1 1 0 0,-1-1-1 0 0,-1-1 0 0 0,-48 19 0 0 0,69-31-265 0 0,1 0-1 0 0,-1-1 1 0 0,0 1-1 0 0,1-1 1 0 0,-1 0-1 0 0,0 0 1 0 0,1 0-1 0 0,-1 0 1 0 0,0 0-1 0 0,0 0 1 0 0,1-1-1 0 0,-1 1 1 0 0,0-1-1 0 0,-3-1 1 0 0,5 1-127 0 0,0 0 0 0 0,0 0 0 0 0,0 1 1 0 0,0-1-1 0 0,0 0 0 0 0,0 0 0 0 0,0 0 0 0 0,0 0 0 0 0,0 0 1 0 0,0 0-1 0 0,1-1 0 0 0,-1 1 0 0 0,1 0 0 0 0,-1 0 1 0 0,1 0-1 0 0,-1-1 0 0 0,1 1 0 0 0,-1 0 0 0 0,1 0 0 0 0,0-1 1 0 0,0 1-1 0 0,0 0 0 0 0,0-1 0 0 0,0 1 0 0 0,0 0 1 0 0,0-1-1 0 0,0 1 0 0 0,0 0 0 0 0,1-1 0 0 0,-1 1 1 0 0,1-2-1 0 0,3-8-5277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8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5561 0 0,'-4'58'299'0'0,"2"1"0"0"0,2-1-1 0 0,14 97 1 0 0,47 172 1070 0 0,-43-245-1187 0 0,10 54 167 0 0,65 295 325 0 0,-83-392-950 0 0,8 37 1071 0 0,-12-52-2242 0 0,-4-20-246 0 0,-3-21-3912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77 5953 0 0,'-32'11'1074'0'0,"1"0"0"0"0,1 3 0 0 0,-55 31 0 0 0,68-33-736 0 0,1 0 1 0 0,0 1-1 0 0,0 1 1 0 0,2 0 0 0 0,0 1-1 0 0,0 1 1 0 0,-17 26-1 0 0,15-17-73 0 0,1-1 0 0 0,1 2-1 0 0,2 0 1 0 0,0 1-1 0 0,2 0 1 0 0,1 0 0 0 0,1 1-1 0 0,2 0 1 0 0,0 0 0 0 0,2 1-1 0 0,-1 41 1 0 0,5-65-247 0 0,0 0 0 0 0,0 0 1 0 0,1 0-1 0 0,-1 1 0 0 0,1-1 1 0 0,0 0-1 0 0,1 0 1 0 0,-1-1-1 0 0,1 1 0 0 0,0 0 1 0 0,0 0-1 0 0,0-1 0 0 0,1 1 1 0 0,0-1-1 0 0,0 0 0 0 0,0 0 1 0 0,0 0-1 0 0,1 0 0 0 0,-1 0 1 0 0,1-1-1 0 0,0 0 0 0 0,0 0 1 0 0,0 0-1 0 0,1 0 0 0 0,-1 0 1 0 0,0-1-1 0 0,1 0 0 0 0,0 0 1 0 0,0 0-1 0 0,0-1 0 0 0,0 1 1 0 0,0-1-1 0 0,0 0 0 0 0,0-1 1 0 0,0 1-1 0 0,8-1 0 0 0,6 0 72 0 0,0-1-1 0 0,1-1 1 0 0,-1-1-1 0 0,-1 0 1 0 0,1-1 0 0 0,0-1-1 0 0,-1-1 1 0 0,28-13-1 0 0,-20 6-24 0 0,-2 0-1 0 0,1-2 1 0 0,-2-1 0 0 0,0 0-1 0 0,-1-2 1 0 0,-1 0 0 0 0,-1-2-1 0 0,0 0 1 0 0,-1-1 0 0 0,27-43-1 0 0,-37 52-132 0 0,-2-1 0 0 0,0 0 0 0 0,0 0 0 0 0,-2-1 0 0 0,1 0 0 0 0,-2 0 0 0 0,0 0 0 0 0,0 0 0 0 0,-2-1 0 0 0,0 0 0 0 0,0 1 0 0 0,-1-1 0 0 0,-1 0 0 0 0,0 0 0 0 0,-2 1 0 0 0,1-1 0 0 0,-2 0 0 0 0,0 1 0 0 0,0-1 0 0 0,-2 1 0 0 0,0 0 0 0 0,-6-13 0 0 0,4 13-266 0 0,-1 1 1 0 0,0-1 0 0 0,0 2 0 0 0,-2-1 0 0 0,1 1 0 0 0,-1 1 0 0 0,-1 0-1 0 0,0 0 1 0 0,-1 1 0 0 0,-15-11 0 0 0,21 18-55 0 0,0-1 0 0 0,0 1 1 0 0,-1-1-1 0 0,1 2 0 0 0,-1-1 0 0 0,1 1 0 0 0,-1 0 0 0 0,0 0 1 0 0,0 1-1 0 0,0 0 0 0 0,0 0 0 0 0,0 0 0 0 0,0 1 0 0 0,0 0 1 0 0,0 1-1 0 0,0 0 0 0 0,0 0 0 0 0,1 0 0 0 0,-1 1 1 0 0,0 0-1 0 0,0 0 0 0 0,1 1 0 0 0,-1-1 0 0 0,-8 7 0 0 0,-5 3-2231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1930 5161 0 0,'-2'0'136'0'0,"0"0"0"0"0,0 0-1 0 0,0 0 1 0 0,0-1 0 0 0,1 1 0 0 0,-1-1 0 0 0,0 1-1 0 0,0-1 1 0 0,0 1 0 0 0,1-1 0 0 0,-1 0 0 0 0,1 0-1 0 0,-3-1 1 0 0,4 1-56 0 0,0-1-1 0 0,0 1 1 0 0,1-1-1 0 0,-1 1 0 0 0,0 0 1 0 0,1-1-1 0 0,-1 1 1 0 0,1 0-1 0 0,-1 0 1 0 0,1-1-1 0 0,-1 1 1 0 0,1 0-1 0 0,0 0 1 0 0,0 0-1 0 0,-1 0 1 0 0,2-1-1 0 0,4-9 18 0 0,39-64 1549 0 0,89-113 0 0 0,-104 153-1389 0 0,2 1 1 0 0,1 1-1 0 0,2 1 0 0 0,69-47 0 0 0,-48 44-117 0 0,1 3 0 0 0,114-45 0 0 0,133-27-82 0 0,-112 41-21 0 0,926-387 600 0 0,-374 157-285 0 0,-676 272-300 0 0,139-25 0 0 0,72 11 145 0 0,45-7 1746 0 0,-154 4-1183 0 0,245-87 1 0 0,-374 110-662 0 0,1 3 0 0 0,78-13-1 0 0,-114 25-88 0 0,0 0-1 0 0,-1 0 0 0 0,1 1 1 0 0,0-1-1 0 0,0 1 0 0 0,-1 1 0 0 0,1-1 1 0 0,-1 1-1 0 0,1 0 0 0 0,-1 0 1 0 0,1 0-1 0 0,-1 1 0 0 0,0 0 0 0 0,0 0 1 0 0,0 0-1 0 0,-1 1 0 0 0,1 0 1 0 0,-1-1-1 0 0,0 2 0 0 0,0-1 1 0 0,0 0-1 0 0,-1 1 0 0 0,1 0 0 0 0,-1-1 1 0 0,4 10-1 0 0,7 13 38 0 0,-1 1 1 0 0,-1 1-1 0 0,13 48 0 0 0,-17-52-31 0 0,118 446 479 0 0,-103-352 0 0 0,-5 1 0 0 0,1 125-1 0 0,-8-64-157 0 0,0 53 16 0 0,-11-227-327 0 0,-1-1 0 0 0,0 0 0 0 0,0 1 0 0 0,0-1 0 0 0,-1 0 0 0 0,0 0 0 0 0,0 0 0 0 0,-1 0 0 0 0,1-1 0 0 0,-1 1 0 0 0,-1-1 0 0 0,1 1 0 0 0,-1-1 0 0 0,0 0 0 0 0,0 0 0 0 0,0-1 0 0 0,-10 9 0 0 0,-7 3 48 0 0,-1 0 0 0 0,0-2 0 0 0,-27 14 0 0 0,-2 1 30 0 0,10-6 0 0 0,-2-1 0 0 0,0-2 0 0 0,-1-1 0 0 0,-58 14 0 0 0,-193 36 360 0 0,173-44-373 0 0,-613 156 114 0 0,-291 63-108 0 0,781-188-78 0 0,-299 109-1 0 0,-219 137 89 0 0,725-286-105 0 0,-296 118 84 0 0,268-112 78 0 0,-2-2 0 0 0,0-4 0 0 0,-78 9-1 0 0,82-16-34 0 0,14-3-290 0 0,-53 2 0 0 0,80-11-931 0 0,15-6-3168 0 0,9 6 3525 0 0,0 1 0 0 0,0 0 0 0 0,0-1 0 0 0,0 1 1 0 0,0 0-1 0 0,0-1 0 0 0,1 1 0 0 0,-1 0 0 0 0,1 0 0 0 0,0 0 0 0 0,-1 0 0 0 0,4-2 0 0 0,8-11-5498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19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2898 32 5833 0 0,'-5'-18'3921'0'0,"0"5"75"0"0,-21 12-2495 0 0,11 4-1169 0 0,0 1 1 0 0,1 0-1 0 0,-1 1 0 0 0,1 0 0 0 0,0 1 0 0 0,0 1 0 0 0,-16 10 0 0 0,-90 70 463 0 0,24-17-326 0 0,-383 209-23 0 0,345-214-347 0 0,-243 83 0 0 0,188-89-88 0 0,-273 92-7 0 0,15 36 95 0 0,417-171-96 0 0,2 2 1 0 0,0 1-1 0 0,0 1 1 0 0,2 1-1 0 0,1 1 1 0 0,0 1-1 0 0,2 2 1 0 0,-23 30 0 0 0,18-17 0 0 0,2 1 0 0 0,1 1 0 0 0,2 1 0 0 0,3 2 0 0 0,-21 54 0 0 0,40-93-178 0 0,0-1 1 0 0,0 0 0 0 0,1 1 0 0 0,-1-1 0 0 0,1 1 0 0 0,-1-1 0 0 0,1 1 0 0 0,0-1-1 0 0,0 1 1 0 0,2 5 0 0 0,-2-9 132 0 0,0 0 0 0 0,0 1 0 0 0,0-1 0 0 0,0 1 0 0 0,0-1 1 0 0,0 0-1 0 0,0 1 0 0 0,1-1 0 0 0,-1 0 0 0 0,0 0 0 0 0,0 1 0 0 0,0-1 0 0 0,1 0 0 0 0,-1 1 0 0 0,0-1 0 0 0,0 0 0 0 0,1 0 0 0 0,-1 1 0 0 0,0-1 0 0 0,0 0 0 0 0,1 0 0 0 0,-1 0 0 0 0,0 0 1 0 0,1 1-1 0 0,-1-1 0 0 0,0 0 0 0 0,1 0 0 0 0,-1 0 0 0 0,0 0 0 0 0,1 0 0 0 0,-1 0 0 0 0,1 0 0 0 0,-1 0 0 0 0,1 0 0 0 0,17-16-870 0 0,-13 9-424 0 0,0 0 1 0 0,0 0-1 0 0,-1-1 0 0 0,0 1 1 0 0,0-1-1 0 0,3-14 1 0 0,-4 11-2396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0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5897 0 0,'-4'0'185'0'0,"0"0"0"0"0,1 1 0 0 0,-1-1 0 0 0,1 1 0 0 0,-1 0 0 0 0,1 0 0 0 0,-1 0 0 0 0,1 0 0 0 0,-1 1 0 0 0,1-1 0 0 0,0 1 0 0 0,0 0 0 0 0,0 0 0 0 0,0 0-1 0 0,0 0 1 0 0,-4 5 0 0 0,2-1 88 0 0,0 0 0 0 0,0 1 0 0 0,1-1 0 0 0,0 1 0 0 0,0 0 0 0 0,0 0 0 0 0,-3 10 0 0 0,0 6 181 0 0,1-1 0 0 0,1 1 0 0 0,0 0 0 0 0,0 31 0 0 0,2-18-76 0 0,3 0-1 0 0,3 37 1 0 0,-2-61-202 0 0,1 1 1 0 0,0-1-1 0 0,1-1 0 0 0,0 1 1 0 0,0 0-1 0 0,2-1 0 0 0,-1 1 1 0 0,1-1-1 0 0,13 19 1 0 0,-17-29-136 0 0,0 1 1 0 0,0-1 0 0 0,1 0 0 0 0,-1 0-1 0 0,1 0 1 0 0,-1 0 0 0 0,1 0 0 0 0,-1-1-1 0 0,1 1 1 0 0,-1 0 0 0 0,1-1 0 0 0,0 1-1 0 0,-1-1 1 0 0,1 0 0 0 0,0 1 0 0 0,0-1-1 0 0,-1 0 1 0 0,1 0 0 0 0,0 0 0 0 0,0 0-1 0 0,-1 0 1 0 0,1-1 0 0 0,0 1 0 0 0,-1 0-1 0 0,1-1 1 0 0,0 1 0 0 0,-1-1 0 0 0,1 0-1 0 0,-1 0 1 0 0,1 1 0 0 0,1-2 0 0 0,57-37 273 0 0,-40 24-219 0 0,37-25-71 0 0,-26 18-1025 0 0,56-32-1 0 0,-79 49 176 0 0,0 1 0 0 0,1 0-1 0 0,-1 1 1 0 0,1 0 0 0 0,0 1-1 0 0,0 0 1 0 0,0 0 0 0 0,0 1 0 0 0,0 0-1 0 0,0 0 1 0 0,1 1 0 0 0,11 1-1 0 0,-5 2-3144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1114 861 4633 0 0,'-13'16'395'0'0,"6"-6"134"0"0,-1 0 0 0 0,0 0 1 0 0,-1-1-1 0 0,0 0 0 0 0,-1-1 0 0 0,0 0 0 0 0,0 0 0 0 0,0-1 0 0 0,-21 10 1 0 0,1-5-75 0 0,0-1 0 0 0,-1-2 1 0 0,0-1-1 0 0,0-1 0 0 0,-1-2 1 0 0,1-1-1 0 0,-1-2 0 0 0,0-1 1 0 0,0-1-1 0 0,0-2 0 0 0,0-1 1 0 0,0-1-1 0 0,-40-12 0 0 0,32 7-284 0 0,2-2-1 0 0,-1-1 1 0 0,1-2-1 0 0,1-1 0 0 0,-49-29 1 0 0,68 33-155 0 0,0-1 1 0 0,1-1-1 0 0,1-1 1 0 0,0 0-1 0 0,1-1 1 0 0,0-1-1 0 0,1 0 1 0 0,1-1-1 0 0,0 0 1 0 0,2-1-1 0 0,-18-36 1 0 0,21 35-8 0 0,2 0 1 0 0,0-1 0 0 0,1 0 0 0 0,1 0 0 0 0,1 0 0 0 0,1-1 0 0 0,1 1 0 0 0,0 0 0 0 0,2-1 0 0 0,0 1 0 0 0,1-1 0 0 0,2 1 0 0 0,0 0 0 0 0,0 0 0 0 0,2 0 0 0 0,1 1 0 0 0,0 0 0 0 0,1 0 0 0 0,18-28 0 0 0,-15 28-6 0 0,0 1 0 0 0,1 0 0 0 0,1 1 0 0 0,1 0 0 0 0,1 1 0 0 0,0 0 0 0 0,0 2 0 0 0,2-1 0 0 0,0 2 0 0 0,1 0 0 0 0,0 2 0 0 0,0 0 0 0 0,1 0 0 0 0,1 2 0 0 0,0 1 0 0 0,0 0 0 0 0,1 1 0 0 0,30-5 1 0 0,-10 8-18 0 0,-1 2 1 0 0,0 1 0 0 0,0 2-1 0 0,0 3 1 0 0,0 0 0 0 0,0 3 0 0 0,51 15-1 0 0,-7 4 15 0 0,-1 3 0 0 0,100 51 1 0 0,-156-67 49 0 0,-2 1 0 0 0,0 2 0 0 0,0 0 0 0 0,-1 1 0 0 0,-2 1 0 0 0,1 2 0 0 0,-2 0 1 0 0,33 41-1 0 0,-42-45 62 0 0,-1 1 0 0 0,0 0 1 0 0,-2 0-1 0 0,0 1 0 0 0,-1 0 1 0 0,-1 1-1 0 0,0 0 0 0 0,-2 0 1 0 0,0 0-1 0 0,-1 1 0 0 0,-1-1 1 0 0,-1 1-1 0 0,0 37 0 0 0,-7 4 75 0 0,3-39-164 0 0,0 1 1 0 0,1-1-1 0 0,4 39 0 0 0,-2-60-103 0 0,-1 0 0 0 0,0 0 0 0 0,0 0 0 0 0,1 1 1 0 0,-1-1-1 0 0,1 0 0 0 0,-1 0 0 0 0,1 0 0 0 0,-1 0 0 0 0,1 0 0 0 0,-1 0 1 0 0,1 0-1 0 0,0 0 0 0 0,0 0 0 0 0,0 0 0 0 0,0 0 0 0 0,-1 0 1 0 0,1-1-1 0 0,0 1 0 0 0,0 0 0 0 0,0 0 0 0 0,1-1 0 0 0,-1 1 1 0 0,0-1-1 0 0,0 1 0 0 0,0-1 0 0 0,0 0 0 0 0,1 1 0 0 0,-1-1 1 0 0,0 0-1 0 0,0 0 0 0 0,0 0 0 0 0,1 0 0 0 0,-1 0 0 0 0,0 0 1 0 0,0 0-1 0 0,1 0 0 0 0,-1 0 0 0 0,0-1 0 0 0,0 1 0 0 0,0 0 1 0 0,0-1-1 0 0,1 1 0 0 0,-1-1 0 0 0,0 0 0 0 0,0 1 0 0 0,1-2 0 0 0,9-3-1004 0 0,-1-1-1 0 0,0 0 0 0 0,15-12 0 0 0,-23 17 932 0 0,60-51-5188 0 0,-26 16 351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65 188 5289 0 0,'-6'3'610'0'0,"0"1"-1"0"0,0-1 1 0 0,0 1-1 0 0,0 1 1 0 0,1-1 0 0 0,0 1-1 0 0,0 0 1 0 0,0 0-1 0 0,1 0 1 0 0,-6 9 0 0 0,62-15 2524 0 0,269-63-839 0 0,-135 21-2091 0 0,136-25 355 0 0,-316 67-921 0 0,0-1 1 0 0,0 1-1 0 0,0-1 1 0 0,-1 0 0 0 0,1-1-1 0 0,6-2 1 0 0,-10 3-163 0 0,0 1 0 0 0,0-1 1 0 0,-1 0-1 0 0,1 0 0 0 0,0 1 0 0 0,0-1 1 0 0,-1 0-1 0 0,1-1 0 0 0,-1 1 0 0 0,0 0 1 0 0,0 0-1 0 0,0-1 0 0 0,0 1 0 0 0,0 0 1 0 0,0-1-1 0 0,0 1 0 0 0,0-5 0 0 0,1-4-3136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1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7450 0 0,'55'17'5326'0'0,"-49"-14"-5143"0"0,0-1 0 0 0,-1 1 0 0 0,1 1 0 0 0,0-1 0 0 0,-1 1 0 0 0,0 0-1 0 0,0 0 1 0 0,0 0 0 0 0,0 1 0 0 0,-1 0 0 0 0,0 0 0 0 0,0 0 0 0 0,0 0 0 0 0,0 0 0 0 0,-1 1 0 0 0,0 0 0 0 0,0 0-1 0 0,-1 0 1 0 0,1 0 0 0 0,-1 0 0 0 0,-1 0 0 0 0,1 1 0 0 0,-1-1 0 0 0,0 1 0 0 0,0-1 0 0 0,-1 1 0 0 0,0 10 0 0 0,-4 10 57 0 0,0 1 0 0 0,-2-1 0 0 0,-1 0-1 0 0,-1 0 1 0 0,-14 30 0 0 0,-6 22-622 0 0,28-79 284 0 0,0 0 0 0 0,0 0 0 0 0,-1 1 0 0 0,1-1 0 0 0,0 0 0 0 0,0 1 1 0 0,0-1-1 0 0,0 0 0 0 0,0 0 0 0 0,0 1 0 0 0,0-1 0 0 0,-1 0 0 0 0,1 1 0 0 0,0-1 1 0 0,0 0-1 0 0,0 1 0 0 0,0-1 0 0 0,0 0 0 0 0,0 1 0 0 0,0-1 0 0 0,1 0 0 0 0,-1 0 1 0 0,0 1-1 0 0,0-1 0 0 0,0 0 0 0 0,0 1 0 0 0,0-1 0 0 0,0 0 0 0 0,1 0 0 0 0,-1 1 1 0 0,0-1-1 0 0,0 0 0 0 0,0 0 0 0 0,1 1 0 0 0,-1-1 0 0 0,0 0 0 0 0,1 0 0 0 0,10-5-2760 0 0,11-15-774 0 0,-5 2 1062 0 0,2-6-1925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333 186 3561 0 0,'-20'-34'1043'0'0,"-34"-53"1021"0"0,49 81-1773 0 0,1 0 0 0 0,-1 0 1 0 0,-1 0-1 0 0,1 1 1 0 0,-1 0-1 0 0,0 0 0 0 0,0 0 1 0 0,0 1-1 0 0,-1 0 0 0 0,-11-5 1 0 0,15 8-166 0 0,-1 0-1 0 0,0 1 1 0 0,1-1 0 0 0,-1 1-1 0 0,0 0 1 0 0,0 0 0 0 0,1 0 0 0 0,-1 0-1 0 0,0 1 1 0 0,1 0 0 0 0,-1-1 0 0 0,0 1-1 0 0,1 1 1 0 0,-1-1 0 0 0,1 0-1 0 0,0 1 1 0 0,-1 0 0 0 0,1 0 0 0 0,0 0-1 0 0,0 0 1 0 0,0 0 0 0 0,0 1 0 0 0,0-1-1 0 0,1 1 1 0 0,-1 0 0 0 0,1 0-1 0 0,-3 3 1 0 0,-4 6 176 0 0,0 1 0 0 0,1-1-1 0 0,0 1 1 0 0,1 1 0 0 0,-7 19-1 0 0,5-7-74 0 0,2 1-1 0 0,1-1 0 0 0,1 1 0 0 0,1 0 1 0 0,2 1-1 0 0,0-1 0 0 0,4 44 1 0 0,2-32-86 0 0,1 1 0 0 0,2-1 0 0 0,1 0-1 0 0,23 61 1 0 0,-26-88-116 0 0,0 1-1 0 0,1-1 1 0 0,0 0-1 0 0,1 0 1 0 0,1-1-1 0 0,-1 0 0 0 0,2 0 1 0 0,0-1-1 0 0,0 0 1 0 0,14 11-1 0 0,-20-18 3 0 0,1 0 0 0 0,0-1 1 0 0,0 0-1 0 0,0 1 0 0 0,0-1 0 0 0,0 0 0 0 0,1-1 0 0 0,-1 1 0 0 0,0-1 0 0 0,1 0 1 0 0,-1 0-1 0 0,1 0 0 0 0,0-1 0 0 0,-1 1 0 0 0,1-1 0 0 0,0 0 0 0 0,-1-1 0 0 0,1 1 1 0 0,-1-1-1 0 0,1 0 0 0 0,-1 0 0 0 0,1 0 0 0 0,-1-1 0 0 0,1 1 0 0 0,-1-1 0 0 0,0 0 0 0 0,0-1 1 0 0,0 1-1 0 0,0-1 0 0 0,0 1 0 0 0,-1-1 0 0 0,1 0 0 0 0,3-4 0 0 0,6-7 65 0 0,-1 0 0 0 0,0 0 0 0 0,-1-1 0 0 0,0-1 0 0 0,-1 0 0 0 0,-1 0 0 0 0,0-1 0 0 0,-2 0 0 0 0,0 0 0 0 0,9-35 0 0 0,-10 30-17 0 0,-2 0 1 0 0,0 0 0 0 0,-1 0-1 0 0,-2 0 1 0 0,0-1 0 0 0,-1 1-1 0 0,-1 0 1 0 0,-8-41 0 0 0,6 54-36 0 0,0-1 1 0 0,-1 1 0 0 0,0 1 0 0 0,0-1-1 0 0,-1 0 1 0 0,0 1 0 0 0,0 0 0 0 0,-1 0-1 0 0,0 1 1 0 0,-1 0 0 0 0,0 0-1 0 0,0 0 1 0 0,0 1 0 0 0,-1 0 0 0 0,0 0-1 0 0,0 1 1 0 0,0 0 0 0 0,-1 0 0 0 0,0 1-1 0 0,0 0 1 0 0,0 0 0 0 0,-15-2-1 0 0,15 3-109 0 0,0 1 0 0 0,0 0-1 0 0,-1 0 1 0 0,1 1-1 0 0,-1 0 1 0 0,1 1-1 0 0,-1 0 1 0 0,1 1-1 0 0,-1 0 1 0 0,1 0-1 0 0,-1 1 1 0 0,1 0-1 0 0,0 1 1 0 0,0 0-1 0 0,0 1 1 0 0,0-1-1 0 0,1 2 1 0 0,-1-1-1 0 0,1 1 1 0 0,0 0-1 0 0,1 1 1 0 0,-1 0-1 0 0,-7 7 1 0 0,14-12-65 0 0,0 0 0 0 0,0 0-1 0 0,0 0 1 0 0,0 1 0 0 0,-1-1 0 0 0,1 0 0 0 0,1 0-1 0 0,-1 1 1 0 0,0-1 0 0 0,0 0 0 0 0,0 1-1 0 0,1-1 1 0 0,-1 1 0 0 0,1-1 0 0 0,-1 1 0 0 0,1-1-1 0 0,0 1 1 0 0,-1-1 0 0 0,1 1 0 0 0,0-1 0 0 0,0 1-1 0 0,0 0 1 0 0,0-1 0 0 0,0 1 0 0 0,0-1 0 0 0,1 1-1 0 0,-1-1 1 0 0,1 1 0 0 0,-1-1 0 0 0,1 1 0 0 0,-1-1-1 0 0,1 1 1 0 0,0-1 0 0 0,0 0 0 0 0,-1 1 0 0 0,1-1-1 0 0,0 0 1 0 0,0 1 0 0 0,1-1 0 0 0,-1 0 0 0 0,0 0-1 0 0,0 0 1 0 0,0 0 0 0 0,1 0 0 0 0,-1-1 0 0 0,3 3-1 0 0,1-1-500 0 0,0 1 1 0 0,1-1-1 0 0,-1 0 0 0 0,1-1 0 0 0,-1 1 0 0 0,1-1 0 0 0,-1 0 0 0 0,1 0 0 0 0,0-1 0 0 0,-1 1 0 0 0,1-1 0 0 0,6-1 0 0 0,12-4-3290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2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174 157 7578 0 0,'-4'12'637'0'0,"0"1"0"0"0,1 0 0 0 0,1 0 1 0 0,0 0-1 0 0,0 0 0 0 0,2 19 0 0 0,7 84 1369 0 0,-4-84-1550 0 0,39 249 1676 0 0,0 3-2874 0 0,-42-259-2607 0 0,-13-43-8160 0 0</inkml:trace>
  <inkml:trace contextRef="#ctx0" brushRef="#br0" timeOffset="1">23 585 7266 0 0,'-23'9'4776'0'0,"43"-16"-290"0"0,53-12-3693 0 0,-52 14-804 0 0,0 0 0 0 0,0-1 0 0 0,38-18 0 0 0,100-75-4795 0 0,-39 23-3579 0 0,-100 64 5163 0 0</inkml:trace>
  <inkml:trace contextRef="#ctx0" brushRef="#br0" timeOffset="2">708 0 9842 0 0,'-5'8'500'0'0,"0"0"-1"0"0,0 0 1 0 0,1 1 0 0 0,1-1-1 0 0,0 1 1 0 0,0 0 0 0 0,0 0-1 0 0,1 0 1 0 0,0 0 0 0 0,0 15-1 0 0,0 17 353 0 0,2 41 0 0 0,0-74-708 0 0,2 47 56 0 0,2 1 0 0 0,3-1-1 0 0,1-1 1 0 0,4 0 0 0 0,1 0-1 0 0,40 98 1 0 0,-53-151-332 0 0,0 0-1 0 0,1 0 1 0 0,-1 0-1 0 0,0 1 1 0 0,1-1-1 0 0,-1 0 1 0 0,1 0 0 0 0,-1 0-1 0 0,1 0 1 0 0,-1-1-1 0 0,1 1 1 0 0,0 0 0 0 0,-1 0-1 0 0,1 0 1 0 0,0 0-1 0 0,0-1 1 0 0,0 1-1 0 0,0 0 1 0 0,0-1 0 0 0,0 1-1 0 0,-1 0 1 0 0,1-1-1 0 0,1 1 1 0 0,-1-1-1 0 0,0 0 1 0 0,0 1 0 0 0,0-1-1 0 0,0 0 1 0 0,0 0-1 0 0,0 0 1 0 0,0 0 0 0 0,0 1-1 0 0,0-1 1 0 0,1-1-1 0 0,-1 1 1 0 0,0 0-1 0 0,0 0 1 0 0,0 0 0 0 0,2-1-1 0 0,0-1-414 0 0,-1 0 0 0 0,1 0 0 0 0,-1-1 1 0 0,1 1-1 0 0,-1 0 0 0 0,0-1 0 0 0,0 1 0 0 0,0-1 0 0 0,0 0 0 0 0,0 0 0 0 0,-1 0 0 0 0,3-5 0 0 0,5-13-3918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9114 0 0,'-6'18'783'0'0,"0"0"0"0"0,1 1 0 0 0,1-1 1 0 0,1 1-1 0 0,1 0 0 0 0,1 0 0 0 0,1 28 0 0 0,-2 1-17 0 0,0 6-230 0 0,2 1 1 0 0,3-1 0 0 0,15 89-1 0 0,-10-102-1045 0 0,3-1 1 0 0,29 74-1 0 0,-40-113 341 0 0,0-1 0 0 0,0 1 0 0 0,0-1 0 0 0,0 1 0 0 0,0-1 0 0 0,1 1 0 0 0,-1-1 0 0 0,0 1 0 0 0,0-1 0 0 0,0 1 0 0 0,0-1 0 0 0,0 1 0 0 0,1-1 0 0 0,-1 0 0 0 0,0 1 0 0 0,1-1 0 0 0,-1 1 0 0 0,0-1 0 0 0,0 0-1 0 0,1 1 1 0 0,-1-1 0 0 0,1 0 0 0 0,-1 0 0 0 0,0 1 0 0 0,1-1 0 0 0,-1 0 0 0 0,1 0 0 0 0,-1 1 0 0 0,0-1 0 0 0,1 0 0 0 0,-1 0 0 0 0,1 0 0 0 0,-1 0 0 0 0,1 0 0 0 0,-1 0 0 0 0,1 0 0 0 0,-1-19-7687 0 0,-3 7 5354 0 0</inkml:trace>
  <inkml:trace contextRef="#ctx0" brushRef="#br0" timeOffset="1">32 330 5769 0 0,'-29'1'4203'0'0,"26"-6"-2160"0"0,17-8-918 0 0,-2 7-998 0 0,0 0 0 0 0,1 0-1 0 0,-1 1 1 0 0,1 1 0 0 0,0 0-1 0 0,1 1 1 0 0,16-3 0 0 0,41-11-678 0 0,-15-2-4297 0 0,108-55 1 0 0,-131 55 1619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36 108 7770 0 0,'-2'1'193'0'0,"0"-1"1"0"0,0 0 0 0 0,0 1 0 0 0,0-1 0 0 0,0 0-1 0 0,0 0 1 0 0,0 0 0 0 0,-1-1 0 0 0,1 1-1 0 0,0 0 1 0 0,0-1 0 0 0,-3-1 0 0 0,4 2-107 0 0,1 0 1 0 0,0-1 0 0 0,-1 1-1 0 0,1-1 1 0 0,0 1 0 0 0,-1 0-1 0 0,1-1 1 0 0,0 1 0 0 0,-1-1-1 0 0,1 1 1 0 0,0-1-1 0 0,0 1 1 0 0,-1-1 0 0 0,1 1-1 0 0,0-1 1 0 0,0 1 0 0 0,0-1-1 0 0,0 1 1 0 0,0-1 0 0 0,0 1-1 0 0,0-1 1 0 0,0 1 0 0 0,0-1-1 0 0,0 1 1 0 0,0-1-1 0 0,0 1 1 0 0,0-1 0 0 0,0 1-1 0 0,0-1 1 0 0,1 0 0 0 0,1-4 204 0 0,1-1 1 0 0,0 1 0 0 0,1 0-1 0 0,-1 0 1 0 0,1 1 0 0 0,0-1 0 0 0,6-5-1 0 0,-5 5-255 0 0,1 1 0 0 0,0-1 1 0 0,0 1-1 0 0,0 0 0 0 0,0 1 0 0 0,1-1 0 0 0,-1 1 0 0 0,1 1 0 0 0,0-1 0 0 0,0 1 0 0 0,0 0 1 0 0,0 1-1 0 0,0 0 0 0 0,0 0 0 0 0,1 0 0 0 0,-1 1 0 0 0,0 0 0 0 0,1 0 0 0 0,-1 1 0 0 0,0 0 1 0 0,0 0-1 0 0,0 1 0 0 0,0 0 0 0 0,8 3 0 0 0,-8-2-21 0 0,0-1-1 0 0,0 1 1 0 0,-1 1 0 0 0,0-1-1 0 0,1 1 1 0 0,-1 0 0 0 0,-1 1 0 0 0,1-1-1 0 0,0 1 1 0 0,-1 0 0 0 0,0 1-1 0 0,-1-1 1 0 0,1 1 0 0 0,-1 0 0 0 0,0 0-1 0 0,0 0 1 0 0,-1 1 0 0 0,1-1-1 0 0,-2 1 1 0 0,1 0 0 0 0,-1 0-1 0 0,0 0 1 0 0,0 0 0 0 0,0 8 0 0 0,-1 4 22 0 0,-1-1 0 0 0,-1 1 0 0 0,-1-1 0 0 0,-1 1 1 0 0,-1-1-1 0 0,0 0 0 0 0,-1 0 0 0 0,-1-1 1 0 0,-14 30-1 0 0,8-22 153 0 0,-1-1 1 0 0,-2 0 0 0 0,0-1 0 0 0,-2 0-1 0 0,-35 36 1 0 0,48-55 122 0 0,-1 0 1 0 0,0 0-1 0 0,0 0 1 0 0,0-1-1 0 0,0 0 1 0 0,-1 0-1 0 0,-7 3 0 0 0,8-5 573 0 0,6-4-177 0 0,27-15-385 0 0,49-22-165 0 0,87-50-1539 0 0,-58 23-4462 0 0,-94 59 3551 0 0,0-1 1 0 0,-1-1-1 0 0,16-18 1 0 0,-13 12-2410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40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411 106 5841 0 0,'-45'42'688'0'0,"2"2"0"0"0,3 2-1 0 0,1 1 1 0 0,2 2 0 0 0,3 2-1 0 0,2 1 1 0 0,2 1 0 0 0,2 2-1 0 0,3 1 1 0 0,-25 81 0 0 0,49-132-651 0 0,-1-1 0 0 0,1 1 0 0 0,0-1 0 0 0,0 1-1 0 0,0-1 1 0 0,1 1 0 0 0,0-1 0 0 0,0 1 0 0 0,0-1 0 0 0,0 1 0 0 0,1 0 0 0 0,-1-1 0 0 0,1 1 0 0 0,0-1 0 0 0,1 1 0 0 0,1 3 0 0 0,-1-5-3 0 0,0-1 0 0 0,-1 0 0 0 0,1 0 0 0 0,0-1 0 0 0,1 1-1 0 0,-1 0 1 0 0,0-1 0 0 0,0 1 0 0 0,1-1 0 0 0,-1 0 0 0 0,1 1-1 0 0,-1-1 1 0 0,1-1 0 0 0,0 1 0 0 0,-1 0 0 0 0,1-1 0 0 0,0 1-1 0 0,0-1 1 0 0,-1 0 0 0 0,1 1 0 0 0,0-2 0 0 0,0 1 0 0 0,-1 0 0 0 0,1 0-1 0 0,0-1 1 0 0,-1 0 0 0 0,5-1 0 0 0,19-4 132 0 0,-1-2 1 0 0,-1 0-1 0 0,1-2 0 0 0,-2-1 1 0 0,1-1-1 0 0,-2-1 1 0 0,1 0-1 0 0,23-20 0 0 0,1-5-15 0 0,-2-2 0 0 0,58-65 0 0 0,-80 79-98 0 0,-2 0 1 0 0,0-2 0 0 0,-2 0 0 0 0,-1-1 0 0 0,27-62 0 0 0,-38 75-103 0 0,-1-1 0 0 0,-1 0 0 0 0,-1 0 0 0 0,0 0 0 0 0,-1 0 0 0 0,-1 0 0 0 0,0-1 0 0 0,-2 1 0 0 0,0-1 0 0 0,0 1 0 0 0,-2-1 0 0 0,0 1 0 0 0,-7-26 0 0 0,8 40-10 0 0,0 1 0 0 0,0-1 1 0 0,0 1-1 0 0,0-1 0 0 0,0 1 1 0 0,0 0-1 0 0,-1-1 0 0 0,1 1 1 0 0,-1 0-1 0 0,0 0 0 0 0,1 0 0 0 0,-1 0 1 0 0,0 0-1 0 0,0 0 0 0 0,0 1 1 0 0,-1-1-1 0 0,1 1 0 0 0,0-1 1 0 0,0 1-1 0 0,-1 0 0 0 0,-3-1 1 0 0,1 0-74 0 0,0 1 1 0 0,-1 1 0 0 0,1-1 0 0 0,0 1 0 0 0,-1 0 0 0 0,1 0 0 0 0,0 0 0 0 0,0 1-1 0 0,-1 0 1 0 0,-5 1 0 0 0,-11 5-605 0 0,1 0 0 0 0,0 2 0 0 0,0 0 0 0 0,-19 13 1 0 0,10-4-875 0 0,2 1 0 0 0,0 2 0 0 0,-36 34 1 0 0,43-36-1180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3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10482 0 0,'-4'9'672'0'0,"0"0"0"0"0,0 0 0 0 0,1 0-1 0 0,1 0 1 0 0,0 1 0 0 0,0-1 0 0 0,0 1 0 0 0,1 18-1 0 0,7 81 1040 0 0,-5-92-1494 0 0,4 12-38 0 0,1-1 0 0 0,1 0 0 0 0,2 0 0 0 0,0-1 0 0 0,2 0 0 0 0,16 29-1 0 0,26 69 9 0 0,-52-122-318 0 0,12 42-60 0 0,-9-16-4800 0 0,-9-44-2127 0 0,-12-11 4290 0 0,15 23 2152 0 0,-8-11-2316 0 0</inkml:trace>
  <inkml:trace contextRef="#ctx0" brushRef="#br0" timeOffset="1">61 399 6769 0 0,'-6'0'1131'0'0,"-1"-1"0"0"0,1-1-1 0 0,-1 1 1 0 0,1-1-1 0 0,-1 0 1 0 0,1-1-1 0 0,-9-4 1 0 0,17 4-893 0 0,0 0 0 0 0,0 1 0 0 0,0-1-1 0 0,0 0 1 0 0,1 1 0 0 0,-1 0 0 0 0,1 0 0 0 0,0 0 0 0 0,0 0-1 0 0,0 0 1 0 0,3-2 0 0 0,130-57 236 0 0,-97 46-1749 0 0,-2-2-1 0 0,0-1 0 0 0,47-31 0 0 0,-15-4-3810 0 0,-27 15-1081 0 0,-28 25 3581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4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60 6753 0 0,'0'0'115'0'0,"0"0"-1"0"0,-1-1 1 0 0,1 1-1 0 0,0 0 1 0 0,0 0-1 0 0,-1 0 1 0 0,1 0-1 0 0,0-1 1 0 0,0 1-1 0 0,-1 0 1 0 0,1 0-1 0 0,0-1 1 0 0,0 1-1 0 0,0 0 1 0 0,-1-1-1 0 0,1 1 1 0 0,0 0-1 0 0,0 0 1 0 0,0-1-1 0 0,0 1 1 0 0,0 0-1 0 0,0-1 1 0 0,0 1-1 0 0,0 0 1 0 0,-1-1-1 0 0,1 1 1 0 0,0 0-1 0 0,0-1 1 0 0,1 1-1 0 0,-1 0 1 0 0,0-1-1 0 0,0 1 1 0 0,0 0-1 0 0,0-1 1 0 0,0 1-1 0 0,0 0 0 0 0,0-1 1 0 0,0 1-1 0 0,1 0 1 0 0,-1-1-1 0 0,0 1 1 0 0,0 0-1 0 0,1-1 1 0 0,16-15 1907 0 0,25-8-862 0 0,-38 22-1127 0 0,0 1 0 0 0,0 0 1 0 0,0 0-1 0 0,0 0 0 0 0,0 1 1 0 0,0 0-1 0 0,0 0 0 0 0,0 0 1 0 0,0 0-1 0 0,0 0 0 0 0,-1 1 1 0 0,1-1-1 0 0,0 1 0 0 0,0 0 1 0 0,0 1-1 0 0,0-1 0 0 0,-1 0 1 0 0,1 1-1 0 0,-1 0 0 0 0,1 0 1 0 0,-1 0-1 0 0,0 1 1 0 0,1-1-1 0 0,4 5 0 0 0,-5-3 13 0 0,0 0 0 0 0,0 0-1 0 0,0 0 1 0 0,-1 0 0 0 0,1 0 0 0 0,-1 1-1 0 0,0-1 1 0 0,0 1 0 0 0,-1 0 0 0 0,1 0-1 0 0,-1-1 1 0 0,0 1 0 0 0,0 0 0 0 0,-1 0-1 0 0,1 0 1 0 0,-1 0 0 0 0,0 0-1 0 0,0 0 1 0 0,-2 6 0 0 0,-4 14 204 0 0,-2-1 0 0 0,-1 0 1 0 0,-1 0-1 0 0,0-1 0 0 0,-2-1 0 0 0,-1 0 1 0 0,0 0-1 0 0,-2-1 0 0 0,-1-1 0 0 0,-31 33 0 0 0,46-53-235 0 0,64-55 52 0 0,-56 49-62 0 0,0 0 0 0 0,1 1 1 0 0,-1 0-1 0 0,1 0 0 0 0,1 0 1 0 0,-1 1-1 0 0,0 0 0 0 0,1 1 1 0 0,0 0-1 0 0,14-3 1 0 0,-22 6-2 0 0,0 0 0 0 0,0 0 0 0 0,1 0 0 0 0,-1 0 0 0 0,0 0 0 0 0,0 1 0 0 0,0-1 0 0 0,0 0 0 0 0,1 1 0 0 0,-1-1 0 0 0,0 1 0 0 0,0-1 0 0 0,0 1 0 0 0,0-1 0 0 0,0 1 0 0 0,0 0 0 0 0,0 0 0 0 0,0-1 0 0 0,-1 1 0 0 0,1 0 0 0 0,0 0 0 0 0,0 0 0 0 0,-1 0 1 0 0,1 0-1 0 0,0 1 0 0 0,1 1 14 0 0,-1 0 1 0 0,-1 0 0 0 0,1 0-1 0 0,0 0 1 0 0,-1 1 0 0 0,0-1 0 0 0,1 0-1 0 0,-1 0 1 0 0,-1 5 0 0 0,-1 7 86 0 0,0-1 1 0 0,-1 0-1 0 0,-6 15 0 0 0,9-29-102 0 0,-25 69 289 0 0,13-38-567 0 0,2 0 0 0 0,-8 35 1 0 0,19-49-1422 0 0,7-13-2664 0 0,-7-4 3844 0 0,1-1-1 0 0,0 0 1 0 0,-1 1-1 0 0,1-1 1 0 0,-1 0-1 0 0,1 0 1 0 0,-1 0-1 0 0,1 0 1 0 0,-1 0-1 0 0,0-1 1 0 0,0 1-1 0 0,1 0 1 0 0,-1-1-1 0 0,2-2 1 0 0,6-12-3967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10178 0 0,'-4'6'775'0'0,"0"0"1"0"0,0 0-1 0 0,1 0 0 0 0,0 0 1 0 0,0 1-1 0 0,0-1 0 0 0,-2 10 0 0 0,1-2-151 0 0,1 0-1 0 0,1 0 1 0 0,-1 17-1 0 0,2-8-363 0 0,2-1 0 0 0,0 1 0 0 0,1-1 0 0 0,7 30 0 0 0,-2-31-149 0 0,0 0 0 0 0,1 0 0 0 0,11 19 0 0 0,-9-20-669 0 0,-1 0 0 0 0,11 36 0 0 0,-17-35-3390 0 0,-3-20 3633 0 0,0 0-1 0 0,0-1 0 0 0,0 1 0 0 0,0-1 0 0 0,0 1 0 0 0,-1-1 0 0 0,1 1 0 0 0,0-1 0 0 0,0 1 0 0 0,0-1 0 0 0,0 1 0 0 0,0-1 0 0 0,-1 1 0 0 0,1-1 0 0 0,0 1 0 0 0,0-1 0 0 0,-1 0 0 0 0,1 1 0 0 0,0-1 0 0 0,-1 1 0 0 0,1-1 0 0 0,-1 0 1 0 0,1 1-1 0 0,0-1 0 0 0,-1 0 0 0 0,1 1 0 0 0,-1-1 0 0 0,1 0 0 0 0,-1 0 0 0 0,1 0 0 0 0,-1 1 0 0 0,1-1 0 0 0,-1 0 0 0 0,1 0 0 0 0,-1 0 0 0 0,-5 0-2946 0 0</inkml:trace>
  <inkml:trace contextRef="#ctx0" brushRef="#br0" timeOffset="1">0 317 8010 0 0,'17'-2'4220'0'0,"20"-13"-2775"0"0,-17 4-1512 0 0,0-1 0 0 0,-2 0-1 0 0,1-2 1 0 0,29-27 0 0 0,-14 6-3948 0 0,35-46 0 0 0,-51 59 98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 6641 0 0,'-25'62'6125'0'0,"-2"35"-2949"0"0,17-57-2300 0 0,-20 51 0 0 0,27-84-780 0 0,1-1-1 0 0,-1 0 0 0 0,1 1 1 0 0,1-1-1 0 0,-1 1 0 0 0,1-1 1 0 0,1 1-1 0 0,-1 13 0 0 0,1-18-70 0 0,1 0 0 0 0,-1 0 0 0 0,1 0 0 0 0,-1 0-1 0 0,1 0 1 0 0,0 0 0 0 0,0-1 0 0 0,-1 1-1 0 0,1 0 1 0 0,1 0 0 0 0,-1-1 0 0 0,0 1 0 0 0,0-1-1 0 0,1 1 1 0 0,-1-1 0 0 0,1 1 0 0 0,-1-1-1 0 0,1 0 1 0 0,-1 0 0 0 0,1 0 0 0 0,0 0 0 0 0,0 0-1 0 0,0 0 1 0 0,-1 0 0 0 0,1-1 0 0 0,0 1-1 0 0,0 0 1 0 0,0-1 0 0 0,0 0 0 0 0,0 1 0 0 0,0-1-1 0 0,0 0 1 0 0,3 0 0 0 0,12 0 30 0 0,1-1 1 0 0,-1 0-1 0 0,0-2 1 0 0,1 0-1 0 0,-1 0 1 0 0,0-2-1 0 0,-1 0 1 0 0,1-1-1 0 0,-1 0 1 0 0,0-2-1 0 0,0 0 1 0 0,-1 0-1 0 0,0-2 1 0 0,-1 0-1 0 0,0 0 0 0 0,-1-1 1 0 0,0-1-1 0 0,0 0 1 0 0,-1-1-1 0 0,-1-1 1 0 0,0 0-1 0 0,-1 0 1 0 0,-1-1-1 0 0,8-15 1 0 0,-3 3-1919 0 0,5-12-2981 0 0,-18 34 3598 0 0,1 0 1 0 0,-1 0 0 0 0,1-1 0 0 0,-1 1 0 0 0,-1 0 0 0 0,1-8-1 0 0,-1 3-2808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5:13:25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11322 0 0,'-10'20'1738'0'0,"1"0"-1"0"0,0 1 1 0 0,-9 37-1 0 0,10-25-368 0 0,-6 64 0 0 0,11-28-550 0 0,8 122-1 0 0,87 468-304 0 0,-74-548-1688 0 0,-12-74-260 0 0,2 16-2671 0 0,1-18-3132 0 0,-6-23 763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2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1925 2617 6873 0 0,'-2'0'71'0'0,"0"0"0"0"0,0 1-1 0 0,0-1 1 0 0,0 0-1 0 0,1 1 1 0 0,-1-1-1 0 0,0 1 1 0 0,0 0-1 0 0,0-1 1 0 0,1 1-1 0 0,-1 0 1 0 0,0 0-1 0 0,1 0 1 0 0,-1 0-1 0 0,1 1 1 0 0,0-1-1 0 0,-1 0 1 0 0,1 1 0 0 0,0-1-1 0 0,-1 0 1 0 0,0 3-1 0 0,-20 42 711 0 0,21-41-708 0 0,-1 0-1 0 0,0 1 1 0 0,0-1 0 0 0,-1 0 0 0 0,1-1-1 0 0,-1 1 1 0 0,0 0 0 0 0,-1-1 0 0 0,1 1-1 0 0,-6 4 1 0 0,3-6 81 0 0,-1 1 0 0 0,0-1-1 0 0,-1-1 1 0 0,1 1 0 0 0,0-1-1 0 0,-1-1 1 0 0,1 1 0 0 0,-1-1 0 0 0,0-1-1 0 0,1 1 1 0 0,-1-1 0 0 0,0-1-1 0 0,-12-1 1 0 0,-14-3 723 0 0,-53-14 0 0 0,-44-11-250 0 0,67 17-391 0 0,-87-30 0 0 0,-30-14 345 0 0,125 42-278 0 0,0-3-1 0 0,0-1 0 0 0,2-4 0 0 0,-71-39 1 0 0,108 52-259 0 0,-23-14 81 0 0,0-2 0 0 0,2-1 1 0 0,1-2-1 0 0,-48-49 0 0 0,34 23-71 0 0,3-3-1 0 0,2-2 0 0 0,2-2 0 0 0,4-2 0 0 0,-55-117 0 0 0,67 115 0 0 0,2-1-1 0 0,4-1 0 0 0,3-1 1 0 0,-15-99-1 0 0,29 122-54 0 0,1 0 1 0 0,2 0-1 0 0,3 0 0 0 0,1 0 0 0 0,3 0 1 0 0,1 0-1 0 0,24-84 0 0 0,-14 81-29 0 0,2 1 1 0 0,2 1-1 0 0,2 0 0 0 0,2 2 0 0 0,2 1 0 0 0,41-53 0 0 0,-16 30 15 0 0,114-113 0 0 0,-127 145 11 0 0,2 1 0 0 0,1 3 0 0 0,2 1 0 0 0,59-31 0 0 0,-78 49 50 0 0,0 2-1 0 0,1 1 1 0 0,0 0 0 0 0,43-7 0 0 0,107-5 368 0 0,-173 20-402 0 0,52 1 166 0 0,-53 0-173 0 0,1 0 1 0 0,-1 0-1 0 0,1 0 0 0 0,-1 0 1 0 0,0 0-1 0 0,1 1 1 0 0,-1-1-1 0 0,1 0 0 0 0,-1 1 1 0 0,0-1-1 0 0,1 1 1 0 0,-1-1-1 0 0,0 1 0 0 0,1 0 1 0 0,-1-1-1 0 0,0 1 1 0 0,0 0-1 0 0,0 0 0 0 0,0 0 1 0 0,0 0-1 0 0,0 0 0 0 0,0 0 1 0 0,0 0-1 0 0,0 0 1 0 0,0 0-1 0 0,-1 1 0 0 0,1-1 1 0 0,0 0-1 0 0,-1 1 1 0 0,1-1-1 0 0,0 3 0 0 0,-1-4-110 0 0,0 0 0 0 0,0 0 0 0 0,0 0 0 0 0,0 1-1 0 0,0-1 1 0 0,0 0 0 0 0,0 0 0 0 0,1 0-1 0 0,-1 0 1 0 0,0 1 0 0 0,0-1 0 0 0,0 0-1 0 0,0 0 1 0 0,0 0 0 0 0,0 0 0 0 0,0 0 0 0 0,1 0-1 0 0,-1 0 1 0 0,0 1 0 0 0,0-1 0 0 0,0 0-1 0 0,0 0 1 0 0,0 0 0 0 0,1 0 0 0 0,-1 0 0 0 0,0 0-1 0 0,0 0 1 0 0,0 0 0 0 0,0 0 0 0 0,1 0-1 0 0,-1 0 1 0 0,0 0 0 0 0,0 0 0 0 0,0 0 0 0 0,1 0-1 0 0,-1 0 1 0 0,0 0 0 0 0,0 0 0 0 0,0 0-1 0 0,0 0 1 0 0,0 0 0 0 0,1 0 0 0 0,-1 0-1 0 0,0 0 1 0 0,0-1 0 0 0,0 1 0 0 0,0 0 0 0 0,1 0-1 0 0,-1 0 1 0 0,0 0 0 0 0,0 0 0 0 0,0 0-1 0 0,0 0 1 0 0,0-1 0 0 0,0 1 0 0 0,0 0 0 0 0,0 0-1 0 0,1 0 1 0 0,-1 0 0 0 0,0-1 0 0 0,0 1-1 0 0,0 0 1 0 0,0 0 0 0 0,8-9-4350 0 0,-6 2-610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 13707 0 0,'-3'-2'417'0'0,"-18"-12"1286"0"0,23 10-1514 0 0,15 4-163 0 0,-4 2-18 0 0,1 1-1 0 0,-1 0 1 0 0,0 0-1 0 0,0 2 1 0 0,-1 0-1 0 0,1 0 1 0 0,14 9-1 0 0,79 55-52 0 0,-78-49-64 0 0,0 1-1 0 0,-2 1 1 0 0,-1 2 0 0 0,42 49 0 0 0,-59-63 128 0 0,-1-1 1 0 0,-1 2-1 0 0,0-1 1 0 0,0 1-1 0 0,-1-1 1 0 0,0 2-1 0 0,-1-1 1 0 0,0 0-1 0 0,-1 1 1 0 0,-1 0-1 0 0,1 0 1 0 0,-2 0-1 0 0,0 0 1 0 0,0 0-1 0 0,-1 0 1 0 0,0 0 0 0 0,-4 17-1 0 0,0-11 126 0 0,0 0 0 0 0,-2-1 0 0 0,0 0 0 0 0,-1 0 0 0 0,-1 0 0 0 0,-12 20 0 0 0,-69 87-174 0 0,45-66-3024 0 0,4 2-3323 0 0,29-43 1358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3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6377 0 0,'0'-2'-416'0'0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4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23 163 11811 0 0,'-3'3'52'0'0,"1"0"1"0"0,-1 1 0 0 0,1-1 0 0 0,0 1 0 0 0,1 0-1 0 0,-1-1 1 0 0,0 1 0 0 0,1 0 0 0 0,0 0 0 0 0,0 0-1 0 0,0 0 1 0 0,1 0 0 0 0,-1 0 0 0 0,1 0 0 0 0,0 1-1 0 0,0-1 1 0 0,0 0 0 0 0,1 0 0 0 0,-1 0 0 0 0,1 0-1 0 0,0 0 1 0 0,0 0 0 0 0,2 4 0 0 0,5 14 25 0 0,1-1-1 0 0,21 40 1 0 0,-18-39 58 0 0,163 303 548 0 0,-174-324-612 0 0,0 1 1 0 0,0 0-1 0 0,0 0 0 0 0,1-1 0 0 0,-1 1 1 0 0,0-1-1 0 0,1 1 0 0 0,-1-1 1 0 0,1 1-1 0 0,-1-1 0 0 0,5 2 0 0 0,-6-2-1 0 0,1-1-1 0 0,0 0 1 0 0,0 0-1 0 0,-1 1 1 0 0,1-1-1 0 0,0 0 1 0 0,0 0-1 0 0,0 0 1 0 0,-1 0-1 0 0,1 0 1 0 0,0 0-1 0 0,0 0 1 0 0,-1 0-1 0 0,1-1 1 0 0,0 1-1 0 0,0 0 1 0 0,0 0-1 0 0,-1-1 1 0 0,1 1-1 0 0,0 0 1 0 0,0-1-1 0 0,4-3 154 0 0,-1 0 1 0 0,0 0-1 0 0,0-1 0 0 0,-1 1 0 0 0,0-1 0 0 0,1 1 0 0 0,1-7 0 0 0,-1 5-385 0 0,49-73-70 0 0,2 3 0 0 0,4 2 1 0 0,121-117-1 0 0,-111 129-4233 0 0,147-102 0 0 0,-161 128-809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5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26 15099 0 0,'-22'-7'832'0'0,"5"-1"-552"0"0,-3 1-264 0 0,7 5-152 0 0,7 0-56 0 0,1 2-80 0 0,1 0-136 0 0,2 0-208 0 0,4 2-216 0 0,0 0-288 0 0,4 2-249 0 0,1 1-215 0 0,2 6-88 0 0,4 0-873 0 0,2 8-1632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40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4713 0 0,'-4'1'167'0'0,"0"0"1"0"0,0 0-1 0 0,0 0 0 0 0,0 0 1 0 0,0 1-1 0 0,0-1 1 0 0,0 1-1 0 0,0 0 0 0 0,1 0 1 0 0,-1 0-1 0 0,1 1 0 0 0,0-1 1 0 0,-1 1-1 0 0,1 0 1 0 0,1 0-1 0 0,-1 0 0 0 0,0 0 1 0 0,1 1-1 0 0,-1-1 0 0 0,-2 7 1 0 0,-7 10-104 0 0,2 0 0 0 0,-13 32 0 0 0,21-46 50 0 0,-11 29 307 0 0,1 0 0 0 0,2 1 1 0 0,-8 50-1 0 0,16-71-211 0 0,0-1 0 0 0,1 1 0 0 0,0 0-1 0 0,1 0 1 0 0,1-1 0 0 0,0 1 0 0 0,1 0 0 0 0,1-1 0 0 0,0 1 0 0 0,1-1 0 0 0,8 20-1 0 0,-8-28-68 0 0,-1 1-1 0 0,1-1 1 0 0,1 0-1 0 0,-1 0 1 0 0,1 0-1 0 0,0 0 1 0 0,0-1-1 0 0,1 0 1 0 0,0 0-1 0 0,0-1 1 0 0,0 1-1 0 0,0-1 0 0 0,12 5 1 0 0,-7-4 77 0 0,0-1 1 0 0,1-1 0 0 0,-1 0-1 0 0,1 0 1 0 0,-1-1-1 0 0,1-1 1 0 0,0 0-1 0 0,12 0 1 0 0,1-3 58 0 0,1 0 1 0 0,-1-1-1 0 0,-1-2 1 0 0,1-1-1 0 0,-1 0 1 0 0,0-2-1 0 0,36-16 1 0 0,-38 13-113 0 0,-1-1 0 0 0,0 0 1 0 0,-1-2-1 0 0,0 0 1 0 0,-1-1-1 0 0,-1-1 0 0 0,25-28 1 0 0,-37 37-124 0 0,0 0 0 0 0,-1-1 0 0 0,0 0 1 0 0,0 0-1 0 0,-1 0 0 0 0,0 0 0 0 0,-1-1 0 0 0,0 0 1 0 0,4-16-1 0 0,-6 18-65 0 0,0 0 1 0 0,-1 0-1 0 0,0 0 1 0 0,0 1-1 0 0,-1-1 1 0 0,0 0-1 0 0,0 0 0 0 0,0 1 1 0 0,-1-1-1 0 0,0 1 1 0 0,0-1-1 0 0,-1 1 1 0 0,0 0-1 0 0,-7-11 1 0 0,4 6-235 0 0,-2 1 0 0 0,1 0 0 0 0,-1 1 0 0 0,-1 0 0 0 0,0 0 0 0 0,0 1 0 0 0,0 0 0 0 0,-1 0 0 0 0,-1 1 0 0 0,1 0 1 0 0,-1 1-1 0 0,0 0 0 0 0,-16-5 0 0 0,12 6-753 0 0,0 1 0 0 0,0 0 1 0 0,0 1-1 0 0,-1 1 0 0 0,1 0 1 0 0,-1 1-1 0 0,0 1 0 0 0,1 1 1 0 0,-1 0-1 0 0,-19 4 1 0 0,-3 3-3234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39.4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406 245 6825 0 0,'-9'-4'253'0'0,"1"-1"0"0"0,-1 0-1 0 0,1 0 1 0 0,-1-1-1 0 0,2 0 1 0 0,-1 0-1 0 0,1 0 1 0 0,0-1 0 0 0,0-1-1 0 0,1 1 1 0 0,0-1-1 0 0,-6-9 1 0 0,-24-20 493 0 0,20 22-583 0 0,3 2 110 0 0,-1 1 0 0 0,0 0 0 0 0,0 1-1 0 0,-32-17 1 0 0,38 24-222 0 0,0 0-1 0 0,0 0 1 0 0,-1 1 0 0 0,1 1-1 0 0,-1-1 1 0 0,1 1-1 0 0,-1 0 1 0 0,0 1 0 0 0,0 0-1 0 0,0 1 1 0 0,0 0 0 0 0,-11 1-1 0 0,19 0-60 0 0,-1-1-1 0 0,1 1 0 0 0,-1 0 1 0 0,1 0-1 0 0,-1 0 1 0 0,1 0-1 0 0,-1 0 1 0 0,1 0-1 0 0,0 0 0 0 0,-1 0 1 0 0,1 0-1 0 0,0 1 1 0 0,0-1-1 0 0,0 1 1 0 0,0-1-1 0 0,0 1 0 0 0,0-1 1 0 0,1 1-1 0 0,-1-1 1 0 0,0 1-1 0 0,1 0 1 0 0,-1-1-1 0 0,1 1 0 0 0,0 0 1 0 0,-1-1-1 0 0,1 1 1 0 0,0 0-1 0 0,0 0 1 0 0,0-1-1 0 0,0 1 0 0 0,1 3 1 0 0,7 62-87 0 0,-6-60 96 0 0,11 59 45 0 0,-3 0 1 0 0,-3 0-1 0 0,-3 1 0 0 0,-5 91 0 0 0,-4-111 63 0 0,0-14-9 0 0,2 0 1 0 0,1 1 0 0 0,2-1 0 0 0,1 1-1 0 0,9 52 1 0 0,-7-77-46 0 0,1 0-1 0 0,0 0 1 0 0,0-1 0 0 0,1 1-1 0 0,0-1 1 0 0,0 0-1 0 0,1-1 1 0 0,0 1 0 0 0,0-1-1 0 0,1 0 1 0 0,9 7-1 0 0,14 11 105 0 0,45 28 0 0 0,-64-46-151 0 0,-5-3 33 0 0,1-1 1 0 0,-1 1-1 0 0,1-2 0 0 0,-1 1 1 0 0,1-1-1 0 0,0 1 0 0 0,0-2 0 0 0,0 1 1 0 0,0-1-1 0 0,0 0 0 0 0,0-1 1 0 0,0 0-1 0 0,0 0 0 0 0,1 0 1 0 0,9-2-1 0 0,9-4 102 0 0,-1-1 0 0 0,1 0 0 0 0,23-12 0 0 0,-28 10-440 0 0,1 1 0 0 0,0 1 0 0 0,41-7 0 0 0,-49 12-603 0 0,0 2-1 0 0,0 0 0 0 0,0 0 1 0 0,0 1-1 0 0,-1 1 0 0 0,1 0 0 0 0,0 1 1 0 0,15 5-1 0 0,-7 0-3341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41 149 12451 0 0,'-10'-7'930'0'0,"8"6"-892"0"0,-1-1 0 0 0,1 1 0 0 0,-1-1 0 0 0,1 0 0 0 0,0 1 0 0 0,0-1 0 0 0,0 0 0 0 0,0 0 1 0 0,0-1-1 0 0,0 1 0 0 0,0 0 0 0 0,1-1 0 0 0,-3-3 0 0 0,9 4-199 0 0,0 1 1 0 0,0 0 0 0 0,1 0 0 0 0,-1 0-1 0 0,0 1 1 0 0,0 0 0 0 0,6 0-1 0 0,-5 0 47 0 0,38-2-75 0 0,-1-2 0 0 0,1-1 0 0 0,-1-3 0 0 0,71-21 0 0 0,-75 7 534 0 0,12-6 482 0 0,-49 27-789 0 0,1 0-1 0 0,-1 0 1 0 0,1 0 0 0 0,0 1-1 0 0,-1-1 1 0 0,1 1 0 0 0,0-1-1 0 0,-1 1 1 0 0,1 0 0 0 0,0 0-1 0 0,0 0 1 0 0,-1 0 0 0 0,1 1-1 0 0,0-1 1 0 0,-1 1 0 0 0,4 0-1 0 0,-3 1-19 0 0,0 0 1 0 0,0 1-1 0 0,0-1 0 0 0,-1 0 0 0 0,1 1 0 0 0,0 0 0 0 0,-1 0 1 0 0,0 0-1 0 0,0 0 0 0 0,0 0 0 0 0,0 0 0 0 0,0 0 0 0 0,0 1 0 0 0,1 4 1 0 0,17 57 159 0 0,-16-52-162 0 0,66 261 289 0 0,-59-215-57 0 0,-2 1 0 0 0,3 101-1 0 0,-12-154-127 0 0,0 0 0 0 0,0 0 0 0 0,0 0-1 0 0,-1 0 1 0 0,0 0 0 0 0,-1 0 0 0 0,0 0-1 0 0,0 0 1 0 0,0 0 0 0 0,-1-1 0 0 0,0 1 0 0 0,0-1-1 0 0,-1 0 1 0 0,1 0 0 0 0,-1 0 0 0 0,-1 0 0 0 0,1-1-1 0 0,-1 0 1 0 0,0 1 0 0 0,0-2 0 0 0,-1 1-1 0 0,1-1 1 0 0,-1 0 0 0 0,0 0 0 0 0,0 0 0 0 0,-1-1-1 0 0,1 0 1 0 0,0 0 0 0 0,-1-1 0 0 0,0 1-1 0 0,0-2 1 0 0,-13 3 0 0 0,-68 8 198 0 0,58-10-1253 0 0,0 2 1 0 0,-36 10-1 0 0,57-11 16 0 0,-1 0-1 0 0,1 0 0 0 0,0 2 1 0 0,0-1-1 0 0,0 1 1 0 0,0 0-1 0 0,1 1 0 0 0,0 0 1 0 0,0 0-1 0 0,-12 13 1 0 0,-4 7-3668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9 131 6529 0 0,'-3'-13'248'0'0,"-1"2"-160"0"0,2-2-96 0 0,2 4-16 0 0,2 0-16 0 0,0 0-8 0 0,2-1-40 0 0,-1 1-56 0 0,1 2-32 0 0,2-2-80 0 0,1 1-16 0 0,-2-1 16 0 0,3 2-208 0 0,-1-1-2801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1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5753 0 0,'7'0'516'0'0,"0"2"0"0"0,0-1-1 0 0,0 0 1 0 0,0 1 0 0 0,9 4 0 0 0,22 6 387 0 0,412 24-484 0 0,-265-28-444 0 0,52-5 140 0 0,333-39 1 0 0,803-102 86 0 0,-427 93-298 0 0,-743 40 114 0 0,522 14-134 0 0,0 32 68 0 0,-287-13 12 0 0,458 36 52 0 0,317 34 64 0 0,-569-15-400 0 0,-219-1-6539 0 0,-333-60 3994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5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19 8106 0 0,'-18'-12'1376'0'0,"9"6"-1898"0"0,32 11-1099 0 0,38 15-1540 0 0,-54-18 319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39 10634 0 0,'-13'-9'1121'0'0,"4"3"-1065"0"0,-2-3-353 0 0,7 5-71 0 0,4 2 16 0 0,2 0 80 0 0,0 1 56 0 0,2-1-64 0 0,1 0-136 0 0,1 0-288 0 0,1 2-232 0 0,1 2-49 0 0,1-2 89 0 0,0 2 256 0 0,0 1 256 0 0,0-1 88 0 0,-1 0-3089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5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8146 0 0,'-12'0'600'0'0,"-1"2"-680"0"0,0 0-248 0 0,5 3-96 0 0,5 1-64 0 0,-1-1-1 0 0,4 1-63 0 0,0-1-32 0 0,0 2 96 0 0,0 1-64 0 0,2 1-2905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4865 0 0,'-11'10'47'0'0,"1"0"0"0"0,0 0 0 0 0,0 1-1 0 0,1 0 1 0 0,0 1 0 0 0,1 0 0 0 0,1 0 0 0 0,0 1 0 0 0,1 0-1 0 0,0 0 1 0 0,1 1 0 0 0,0 0 0 0 0,1-1 0 0 0,1 2 0 0 0,0-1-1 0 0,-2 26 1 0 0,8-52 7403 0 0,4 6-7782 0 0,18 4-6909 0 0,-17 2 7123 0 0,12-2-3894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23 15859 0 0,'-22'-6'1145'0'0,"3"1"-1121"0"0,1-1-328 0 0,7 2-185 0 0,9 2-111 0 0,4 2-984 0 0,2 4 512 0 0,1 0-233 0 0,1 1-263 0 0,3 3-112 0 0,2-1 159 0 0,2 4 377 0 0,2 0 304 0 0,-1 0-2753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4 14115 0 0,'-21'-2'1800'0'0,"7"2"-1688"0"0,-3-1-448 0 0,6 1-216 0 0,7 1-120 0 0,4 1-56 0 0,0 2-96 0 0,2 1-184 0 0,2 1-161 0 0,1 3-247 0 0,3 0-136 0 0,3 2 207 0 0,2 4 313 0 0,1 0-2897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44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1741 6329 0 0,'10'-3'8928'0'0,"22"-4"-6207"0"0,54-15-3761 0 0,152-53 602 0 0,58-15 300 0 0,158-9 73 0 0,-50 11 129 0 0,-102 15 48 0 0,463-102 137 0 0,150 4-231 0 0,181-61-16 0 0,13-2-24 0 0,10 63 119 0 0,-674 126 155 0 0,641-78 529 0 0,-1028 114-737 0 0,921-108 1250 0 0,-773 110-2276 0 0,-138 7-2837 0 0,1 2-4457 0 0,-46-2 3677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6:20:47.3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0 10162 0 0,'-9'2'280'0'0,"2"2"-936"0"0,1-1-360 0 0,6 3-128 0 0,4 1 167 0 0,3 1 209 0 0,1 3 232 0 0,3 1 184 0 0,0-1-2088 0 0,0 1 223 0 0</inkml:trace>
  <inkml:trace contextRef="#ctx0" brushRef="#br0" timeOffset="1">274 269 2649 0 0,'-10'12'339'0'0,"1"1"1"0"0,0 0-1 0 0,0 1 0 0 0,1-1 1 0 0,1 2-1 0 0,-7 16 1 0 0,-24 95-525 0 0,29-91 307 0 0,-1-1 1 0 0,-1 0-1 0 0,-18 36 0 0 0,15-44 183 0 0,3-3 1586 0 0,-1 0 0 0 0,-1 0 0 0 0,-1-1 0 0 0,-32 37 0 0 0,45-58-2017 0 0,1-1 1 0 0,0 0 0 0 0,0 0 0 0 0,0 1-1 0 0,0-1 1 0 0,0 0 0 0 0,0 0 0 0 0,0 1-1 0 0,0-1 1 0 0,0 0 0 0 0,0 0 0 0 0,0 1-1 0 0,1-1 1 0 0,-1 0 0 0 0,0 0 0 0 0,0 1-1 0 0,0-1 1 0 0,0 0 0 0 0,0 0 0 0 0,0 0-1 0 0,0 1 1 0 0,1-1 0 0 0,-1 0 0 0 0,0 0-1 0 0,0 0 1 0 0,0 0 0 0 0,1 1 0 0 0,-1-1-1 0 0,0 0 1 0 0,0 0 0 0 0,0 0 0 0 0,1 0-1 0 0,-1 0 1 0 0,0 0 0 0 0,0 0 0 0 0,1 1-1 0 0,-1-1 1 0 0,0 0 0 0 0,0 0 0 0 0,0 0 0 0 0,1 0-1 0 0,-1 0 1 0 0,0 0 0 0 0,0 0 0 0 0,1 0-1 0 0,-1 0 1 0 0,0 0 0 0 0,0 0 0 0 0,1-1-1 0 0,-1 1 1 0 0,0 0 0 0 0,0 0 0 0 0,1 0-1 0 0,-1 0 1 0 0,0 0 0 0 0,0 0 0 0 0,1-1-1 0 0,6 1-4641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02T07:14:36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9603 5273 1076 0,'-8'-11'141'0,"2"1"-111"0,1-1-25 0,1 4-1 15,3 3 5-15,-1 2 5 0,2 0 4 16,-1 0-3-16,1 1-4 0,1 0-3 0,-1 0-7 0,1 1 4 0,0 0-4 0,0 0 0 0,0 1 6 0,1 0 1 15,-1 1 5-15,1 0-1 0,-1 0 8 0,1 0 2 0,0 1 4 0,0 1 2 16,0 1-3-16,0 2 4 0,0 1 1 0,-1 1 7 0,0 1 6 0,-1 3-2 16,1 2 2-16,-2 4 1 0,1 3-5 0,-2 4 7 0,0 2-7 15,0 3-4-15,-1 0-4 0,0 3-11 0,1 1 0 0,-1 3-2 0,0 1-7 16,-1 3 3-16,1 3 1 0,0 0-3 0,0 2 7 0,-1 0-5 16,0 2-7-16,1-1-2 0,0-1-2 0,0-2-1 0,1-2 3 0,0-5-1 15,1-4 2-15,0-3-6 0,1-3 6 0,0-1-3 0,1-2-2 0,0-3 3 16,0 0 2-16,1-1-4 0,-1-3 5 0,0-1 0 0,0-2-4 15,0 0 1-15,1-3 2 0,-1 1-6 0,0-2-3 0,0-1-4 0,1-2-16 16,-1-1-8-16,0-2-7 0,-1-1-8 0,1 0-3 0,-1-2-5 0,1 0-5 16,-1-2 2-16,0-1-6 0,0-2-5 0,-1-1-10 0,1-1-24 15,-1-3-9-15,0-4-9 0,0-2-13 0,1-4-21 0,-1-3-30 0,1-4-401 16</inkml:trace>
  <inkml:trace contextRef="#ctx0" brushRef="#br0" timeOffset="545.72">9557 5590 1691 0,'-1'-13'89'0,"2"1"-72"0,2-3-17 15,4 4-1-15,4 3 2 0,1 0 7 0,4 2 0 16,1-1 1-16,2 0-2 0,1 1-3 0,1 2-4 0,0 0-1 0,-1 2-3 0,1 2 1 15,0 0 2-15,-1 0-1 0,1 0 6 0,0 1-4 0,-1 0 0 0,1 0-1 16,-1 0 0-16,-2 1-2 0,0-1 3 0,0-1 1 0,-1 0-1 0,0-1 3 16,0 0-4-16,1 0 3 0,-1-1 0 0,1 0-2 0,-1-1 1 15,-1 0 2-15,1 0 2 0,0-1-2 0,-1 0 2 0,-2 0 0 0,-1 0 2 16,-1 0 4-16,0 1 4 0,0-1-3 0,-1 0 6 0,0 0 1 0,0 0 0 16,-1 1-4-16,-1 0-2 0,0 0-5 0,-2 1 2 0,-2-1-3 15,1 2 1-15,0-1-1 0,-1 1-1 0,0 0 4 0,-1 1-6 16,-1 0 2-16,-1 0-3 0,1 0-1 0,-2 0 3 0,1 1 0 0,-1 0 2 15,-1 0-1-15,0 0 0 0,0 1 0 0,-1 1-1 0,0 0 5 0,0 1-1 16,-1 1-1-16,0 1 1 0,-1 1-6 0,0 0 7 0,0 3-1 0,0 1 1 16,-1 1 0-16,1 1-4 0,-1 1 6 0,0 3-4 0,1 2 4 15,0 3-5-15,-1 1-1 0,0 4 3 0,0 2-4 0,0 5 5 0,0 1 5 16,0 5 0-16,0 5 6 0,0 4 0 0,-1 4-9 0,1 5 7 0,0 4-1 16,0 4 5-16,0 2-4 0,0 2-1 0,1 0 2 0,0 3-3 15,0-1 0-15,0 1 0 0,0 1-3 0,1-1 2 0,0-2 1 0,0-3 4 16,0-3 6-16,1-4-5 0,-1-2 4 0,1-4-2 0,-1-5-5 15,1-2 1-15,1-4-4 0,-1-1-4 0,1-4-3 0,-1-4 5 0,1-1-3 16,1-5 5-16,-1-1-4 0,1-3-5 0,0-2 9 0,1 0-11 0,-1-3 3 16,0-1 6-16,0-1-9 0,-1-2 1 0,1-2 1 0,0-1-7 15,0 0 5-15,-1-3 0 0,1 0-2 0,-1-2 3 0,1-2-10 0,-1 1-6 16,0-1-7-16,-1-1-11 0,1-1-10 0,0-1-14 0,-1 0-23 0,1-1-24 16,-1-1-29-16,1-1-38 0,-1-1-49 0,0 0-54 0,1-2-70 15,-1-1-57-15,0-3-368 0</inkml:trace>
  <inkml:trace contextRef="#ctx0" brushRef="#br0" timeOffset="2594.81">12476 5848 1468 0,'-8'-9'101'0,"1"2"-89"0,-1 0-24 0,4-1-7 0,2 3 2 16,2-2 9-16,1 0 6 0,1-1 7 0,2 0-1 0,1-2-4 15,1 1 0-15,2-2 2 0,1-1 4 0,1-1 9 0,3-1 7 0,1 1 2 16,2-2-1-16,1 0-3 0,1-1-7 0,2 3-4 0,0-2-6 0,1 2-3 16,-1 0 4-16,-1 1-2 0,2 2-1 0,0 0-2 0,0 0-1 15,0 2 1-15,0 0 0 0,-1 1 3 0,1 1 0 0,-1 0 1 0,-2 1 1 16,1 1-4-16,-1 1-1 0,0 0 2 0,-1 1 0 0,1 0 2 16,0 2 3-16,-1 2-4 0,1 1 4 0,-2 1 5 0,-1 2-5 0,-1 2 0 15,-1 3 5-15,-1 1-3 0,0 3 0 0,-2 2-1 0,-1 2-7 0,-2 2 3 16,0 2 1-16,-1 2 1 0,-2 1 3 0,-1-1 1 0,-3 2 2 0,0-1-2 15,-2 1-1-15,-3-1-1 0,0 1-3 0,-2-1 3 0,-1-3-1 16,-2 1 0-16,-2-2 3 0,-1-2 2 0,-2 2 0 0,0-2-2 0,-4-1 1 16,-1 1-1-16,0-1 3 0,-2-3 3 0,1 0-1 0,1-2 6 0,-1-1-8 15,1-2 3-15,2-1 4 0,1-1 0 0,-1 0 9 0,2-2-2 16,3-1 1-16,1-2-2 0,2 0-2 0,1-2 0 0,2-1-2 16,2-1 1-16,2 0-5 0,2-1-3 0,0 0-7 0,2-1-5 0,1-1-5 15,2-1-2-15,2-1 7 0,2-2-1 0,2-1-2 0,3-1 2 0,2-1-4 16,3 0 0-16,2-1 9 0,1-1-6 0,4 0 3 0,1 1 5 15,1 2-7-15,3 1-2 0,0 2 4 0,1 2-8 0,-2 2 2 0,1 3 2 16,-3 4-2-16,1 2-5 0,-1 2 2 0,-1 3-4 0,-1 3-3 0,-2 3 2 16,-1 2-2-16,-3 3 3 0,-3 2 1 0,-2 1 5 0,-2 3 2 0,-2-1 4 15,-2 2 5-15,-3-2-1 0,-3 1 0 0,-3-1 4 0,-2-1 3 16,-4 0 5-16,-3-1 12 0,-3 0 0 0,-4-1 4 0,-2 1 3 0,-5-1-4 16,-5 0 1-16,-2 2-2 0,-3-2-2 0,-1 1 0 0,-2-3 0 15,-3 0-5-15,0-2-4 0,-2-3-2 0,-1-1-5 0,2 0 1 0,2-2-4 16,0-2-4-16,1 1-1 0,2-2-8 0,1-1-2 0,1-1-9 0,2-2-11 15,0-1-7-15,1 0-10 0,1-2-5 0,2-1-18 0,2-2-31 16,2-1-36-16,1-2-54 0,4 0-68 0,0-2-76 0,1-1-599 0</inkml:trace>
  <inkml:trace contextRef="#ctx0" brushRef="#br0" timeOffset="3925.81">11313 6833 2346 0,'-11'2'163'0,"-3"4"-164"0,-4 4-55 16,-1 6-25-16,1 3-8 0,1 5 13 0,1 1 22 0,3 0 5 0,1 0-5 15,0-1-16-15,-1 1-37 0,0 0-44 0,0 1-48 0,-4 2-50 16,-1 0-49-16,-1 4-405 0</inkml:trace>
  <inkml:trace contextRef="#ctx0" brushRef="#br0" timeOffset="5694.54">14736 6188 1300 0,'-8'-6'239'0,"1"2"-177"0,0 0-51 0,3 2-24 16,3 1-10-16,2 0 0 0,1 1-1 0,2-1 7 0,3 1 9 0,1-1 5 16,3-1 7-16,2 1 3 0,0-1 2 0,4 0 2 0,2 0 2 15,4-1 5-15,3 0-1 0,3-1 7 0,3-1-2 0,2 0 2 0,1 0-2 16,3 0-5-16,4 0-2 0,1-1-3 0,2 1 1 0,2 0-4 0,3 0-1 15,1 1-3-15,2 1-5 0,2 0 1 0,1 1 2 0,-1 0-3 16,0 0 4-16,0 0-3 0,-3 0-4 0,-1 0 6 0,-3-1-6 16,-1 0 3-16,-1 0 3 0,-3-1 1 0,0 0 4 0,-2-1 0 0,-1 0 4 0,-2 0 1 15,0 1 2-15,-2 0-1 0,-3 0-2 0,-2 1 4 0,-3 0-2 16,-3 0-3-16,0 1-3 0,-3 1-1 0,0 0-2 0,-2 0 1 0,-3 1-1 16,-1-1 1-16,-1 2-8 0,-1-1 2 0,-3 2-2 0,0-1-15 15,-2 1-13-15,0 0-27 0,-3-1-39 0,-1 1-39 0,0 0-33 16,-3 0-41-16,1 1-25 0,-2-1 29 0,-1-1-67 0,-3 1-134 0</inkml:trace>
  <inkml:trace contextRef="#ctx0" brushRef="#br0" timeOffset="5977.2">16142 5729 1808 0,'9'-6'227'0,"2"2"-202"16,5 0-35-16,0 3-8 0,2 1 3 0,1 2 5 0,0 1 8 0,2 0 4 15,1 2 1-15,-1 1-2 0,3 1-1 0,-1 2 1 0,-1 2-1 16,0 0-1-16,-1 2 1 0,-5 1 0 0,0 1-3 0,-2 0 3 0,-2 3 2 16,-3 1-2-16,1 1 2 0,-4-1 5 0,-1 3 5 0,-3 0 6 15,-4 1 3-15,-3 2 4 0,-2 0 0 0,-3 1 7 0,0 0-4 0,-4-2-5 16,-2 1-1-16,-2-1-7 0,-2 0 0 0,-2 0-3 0,-1-2-8 15,1 1 2-15,-2-2-4 0,0 0-2 0,0-1 1 0,-1-1-14 0,2 0-20 16,-1-1-31-16,2-1-57 0,-1-1-56 0,1 1-67 0,1 0-80 0,1 1-8 16,2-2-381-16</inkml:trace>
  <inkml:trace contextRef="#ctx0" brushRef="#br0" timeOffset="8727.6">19215 5895 881 0,'-10'-6'153'0,"2"1"-96"16,-4-2-42-16,3 1-14 0,1 2-2 0,1-1 7 0,1 1 0 0,0 0 3 16,1-1 4-16,1 1 0 0,0-1-4 0,0 0 4 0,0 0 2 15,1 0 7-15,0 0 3 0,1-1 0 0,1 1 5 0,0-1 1 0,1-1-2 16,1-1-2-16,0 0-5 0,1 0 0 0,1 0-4 0,0-2-1 15,2 0 2-15,2-1-2 0,-1 1-4 0,3-2 3 0,1 2-5 0,0-3-2 16,0 1 0-16,2 0-3 0,-2-1-1 0,3 3 3 0,0-2-2 0,0 1-4 16,2 1 0-16,-2-1-1 0,2 1 3 0,1 1 2 0,-1 0-1 15,-1-1-1-15,1 1 2 0,0 0-1 0,0 1 2 0,-1 0-2 0,2 1 0 16,-2 0 1-16,0 1-2 0,0 0-2 0,-1 1-2 0,0 0 0 0,-1 2 2 16,0 0-1-16,-1 0 1 0,-2 1-2 0,2 1 0 0,-2 0 0 0,1 1 0 15,-1 1 0-15,-1 0 0 0,-1 1 0 0,0 0-1 0,1 1 0 16,-1 2 2-16,1 0-3 0,-2 1 0 0,0 2 0 0,0 1-3 0,-1 1 4 15,2 2 1-15,0 3 0 0,0 1-2 0,-1 1 1 0,0 2-1 16,0 1 0-16,0 1 1 0,-1 1 1 0,0 0-1 0,-1 1 6 0,1 1 1 16,-1 1-1-16,-2 1 0 0,1 1-6 0,0-1-2 0,-1 1 3 0,0 0-2 15,-1 1 3-15,0-2-1 0,-1 2 4 0,0 0-2 0,-1-1-2 16,-1 1 3-16,0-3-2 0,-2-1-1 0,0-1 3 0,-2 1-1 0,0 0 5 16,-2-1 2-16,0 1 0 0,-2 1-2 0,-1-1 6 0,0 1 0 0,1-1 1 15,-2 0 7-15,-1 1-6 0,-2-2 2 0,0 1 0 0,-2-3-4 16,0 1-1-16,0-1-2 0,1-3-1 0,-1 1-2 0,0-2 5 0,1-2 0 15,2-1-1-15,-2-1 5 0,0 0-1 0,0-2 3 0,1-2 4 16,-2 0-3-16,1-3 4 0,0 1-1 0,0-1-1 0,-1-1 0 0,0-1 1 16,2-1 1-16,-1-2 0 0,1 0-3 0,1-2 2 0,1 0-2 0,1-1-1 15,0-1 6-15,0-1-6 0,1-1-1 0,1 0 0 0,1-1-1 16,0 1-2-16,1-2-2 0,0 0-1 0,2-1-1 0,2-1 1 0,-1 0-3 16,2-1 0-16,0 0-7 0,1-1-2 0,2-1-5 0,1 0-2 0,1-2-1 15,1 1 3-15,1 0 2 0,1-1-1 0,0 1 1 0,3 0 0 16,0 1 3-16,1 0-3 0,0 0-2 0,1 1 4 0,0 0-10 0,1 1 8 15,0 3-7-15,0-2 2 0,1 2 5 0,1 1-6 0,1 2 8 16,1 0 2-16,-1 2-4 0,2 1 6 0,0 1-7 0,1 1 2 0,-1 1 2 16,2 2-9-16,-1 1 12 0,2 2-6 0,-1 1 2 0,2 3 7 0,1-1-6 15,-1 3 3-15,3 1 0 0,0-1-6 0,0 0 3 0,1 1-5 0,-1-1 2 16,1-1 8-16,0 0-7 0,-1-1 7 0,2-1-2 0,1 0-5 16,0-2 4-16,1 0 1 0,0-1-2 0,1-1 2 0,-1-1-3 0,1 0 5 15,2-3-4-15,0 1 2 0,-1-1 0 0,0-1-6 0,-3-1 5 16,1-1 2-16,-1-1 2 0,-2-1 0 0,2 1-6 0,-2-3 0 0,1 0-3 15,-1-1-4-15,-1-1 4 0,-1 0-11 0,-1-1-8 0,-2-2-16 0,1-1-31 16,1 1-28-16,-2-2-35 0,1-1-29 0,0-1-26 0,-2-1-33 16,2-3-71-16,0-3-143 0,-2-4-88 0</inkml:trace>
  <inkml:trace contextRef="#ctx0" brushRef="#br0" timeOffset="9816.11">21009 6558 2273 0,'-10'0'193'0,"2"2"-201"0,-4 3-54 0,0 1-6 0,0 5 5 16,1 4 20-16,1 2 23 0,1 1 1 0,-1 4 3 0,1 1 4 16,0-1 0-16,1 1 8 0,0-1-3 0,1-1 4 0,1-1-7 15,-2 0-22-15,1-3-33 0,1 1-50 0,-1-1-48 0,1 0-41 0,1-2-35 16,-1 0-35-16,1 0 39 0,0-1-353 0</inkml:trace>
  <inkml:trace contextRef="#ctx0" brushRef="#br0" timeOffset="10225.12">22636 5165 2155 0,'-6'-4'334'0,"2"3"-309"0,-1 1-48 0,2 7-18 0,2 6-2 0,3 7 14 16,1 9 6-16,1 10 5 0,2 11 3 0,1 9-4 0,-1 7-2 0,-1 7-12 15,1 3-27-15,-3 3-24 0,0 5-41 0,-1 2-45 0,0 3-36 16,-1 2-40-16,-1 2-31 0,1 1 20 0,-2 2-349 0</inkml:trace>
  <inkml:trace contextRef="#ctx0" brushRef="#br0" timeOffset="87010.6">10341 8964 763 0,'-6'-6'96'0,"1"0"-47"16,1 1-28-16,-1 1-13 0,2 3-6 0,0 1-4 0,1 1-3 15,1 0 2-15,-1 0-2 0,1 2 1 0,-1 0 2 0,0 2-1 0,0 0-1 16,-1 1 0-16,0 0 2 0,0 2 1 0,-1 1 0 0,-1 0 2 16,0 2 0-16,-1 0 3 0,0 0 4 0,0 3 5 0,-1 1 5 0,-1 3 3 15,-1 0 0-15,-2 4 0 0,-1 3-1 0,0 1 0 0,-2 2 1 0,0 1 5 16,-1 2 1-16,-1 0 2 0,-1 4 2 0,-4 2 1 0,-2 4-1 16,-1 1 2-16,-2 1-2 0,0 3-1 0,-1 2-1 0,-1-1-1 0,-1 2 1 15,1 2 1-15,-3-2-3 0,0 0-2 0,2-3-4 0,0-4-2 0,3-1-3 16,1-3-3-16,2-1-2 0,1-2-1 0,1-2-4 0,2-2 0 15,1-2 1-15,1-1-4 0,2-4 1 0,2 0 1 0,1-3 2 0,1-3-1 16,2-1-2-16,1-3 1 0,1 0-4 0,3-3 0 0,-3 1 2 16,3-1-9-16,-2-2-5 0,2-1-10 0,0-1-10 0,0-1-11 0,1 0-7 15,0-3-12-15,1 1-11 0,0-1-11 0,0 0-12 0,1-1-14 0,-1 0-18 16,0-1-15-16,0-1 1 0,0-1 20 0,0-1-304 0</inkml:trace>
  <inkml:trace contextRef="#ctx0" brushRef="#br0" timeOffset="87660.32">9423 9322 554 0,'-6'2'52'0,"2"2"-16"0,-2 1-9 0,2 1-6 0,1-1-1 0,-1 1 1 16,1 1-1-16,0 0 0 0,0 0 1 0,1 1-5 0,0-1 2 0,-1 1-1 16,2 0 0-16,-1 0 0 0,1 0 2 0,1 1 0 0,0 0 3 15,2 1 0-15,0-1 0 0,1-1-1 0,0 0-5 0,2-1-3 0,1 0-2 16,0-2-3-16,2 0 2 0,1-2 0 0,2 1 0 0,1-2 0 16,1-1-2-16,1-1-1 0,2-2 1 0,1-1-2 0,0-1-2 0,-1-2 0 15,3-2 2-15,-1 0-1 0,2-3 2 0,0 0 1 0,0-2-2 16,-1-1 1-16,1 0 1 0,-1 1-2 0,-1-2 1 0,-2-1-2 0,-1 0 2 15,0 1-1-15,-1-1 4 0,-3 0-1 0,0 0-2 0,-2 2-1 0,-1 0-4 16,-1-1-2-16,-3 1-2 0,-2 0 2 0,-1 2-2 0,-3-1-1 0,0 1 2 16,-3 0 1-16,0 1 1 0,-3 4 5 0,0 0-1 0,-2 2 0 15,0 2 0-15,-2 2-2 0,-2 2-1 0,-1 2-1 0,0 3-2 0,0 1 0 16,-3 1-4-16,0 3 0 0,1 2-4 0,-2 0 0 0,2 0-22 16,0-1-22-16,1 1-30 0,1 0-32 0,2 1-21 0,2-1 2 0,1-1-330 15</inkml:trace>
  <inkml:trace contextRef="#ctx0" brushRef="#br0" timeOffset="88868.99">10293 9863 680 0,'-6'-3'56'15,"2"-1"-25"-15,-1 0-13 0,1 1-9 0,2 0-5 0,0 1-4 16,1-1-1-16,1 1-3 0,-1 0-2 0,1 0-6 0,0 0-10 0,0 1-12 16,0-1-9-16,1 0-4 0,1 1 0 0,-1-1 4 0,1 1 10 15,-1 0 7-15,1 0-76 0,1 0-200 0</inkml:trace>
  <inkml:trace contextRef="#ctx0" brushRef="#br0" timeOffset="89048.68">10279 9824 476 0,'-3'0'22'0,"2"0"-4"16,-2 1 3-16,1-1-2 0,1-1-2 0,-1 1 0 0,0 0-3 0,2 1-1 15,-1-1 0-15,0 0-3 0,-1 0 1 0,1 1-3 0,0-1-3 16,0 1-1-16,0-1-2 0,0 1 0 0,0 0-2 0,1 0 0 0,-1 0 1 16,1 0-1-16,-1 0 0 0,0 0 0 0,1 0 0 0,-1 0 0 0,1 0 0 15,-1 0 1-15,1 0-1 0,-1 0-1 0,1 0 1 0,0 0-1 16,-1-1 0-16,1 0-3 0,0 0-3 0,0 0-5 0,0 0-3 0,0 0-3 16,0-1-3-16,0 1 2 0,0 0 0 0,1-1 2 0,-1 0 3 0,0 0 1 15,0 0 1-15,0 0 3 0,0 0 0 0,-1 0 2 0,1 0-1 16,0 0-54-16,-1-1-256 0</inkml:trace>
  <inkml:trace contextRef="#ctx0" brushRef="#br0" timeOffset="89928.19">10341 9854 500 0,'-1'-2'25'0,"1"1"-8"0,-1-1-6 0,1 1-5 0,0 0-1 0,0 0-3 15,0 0 0-15,1 1-1 0,-1 0-2 0,1-1 2 0,-1 1 0 16,1 0-2-16,-1 0 1 0,1 0 1 0,-1 0-1 0,0-1 2 0,0 0 2 16,0 0 0-16,0 0 3 0,-1-1 2 0,0 1 4 0,0-1 5 0,-1 0 3 15,0 0 3-15,-1 0 3 0,1 0 4 0,-1 0 4 0,0 0 4 16,-1 0 1-16,0 0 0 0,-1 1-3 0,0-1-2 0,0 1-4 0,0 0-2 15,-1 0-2-15,1 1-5 0,0 0-2 0,-1 1-3 0,1 0-4 16,0 1 0-16,1 0-3 0,-2 1-2 0,2 0-2 0,-1 2-2 0,0-1-2 16,1 2-3-16,0 1 4 0,-1 2-4 0,1 1 2 0,1 1-1 0,-1 2 0 15,1 0 2-15,0 2 0 0,1 2 2 0,0 2-4 0,0-1 0 16,2 1 0-16,0 0-2 0,2-1 2 0,1 1-2 0,0-1 0 0,3-1-1 16,0 0 1-16,2-2 0 0,1-1-1 0,1-1 1 0,1-2 0 0,0 1-1 15,3-3 2-15,0 0-1 0,2-2 2 0,-1-1 1 0,2-2 0 16,0-2 0-16,2-2 3 0,0-1 2 0,1-3-2 0,1-1 3 0,0-2 0 15,1-1 0-15,-2-2 4 0,-2-2 4 0,0 0-2 0,0-1 4 0,-3-2-1 16,0 0 1-16,-1-2 4 0,-2 0 5 0,-1-1 6 0,-2-1 4 16,-1 1 7-16,-2-2 6 0,-2 0 4 0,-3 1 4 0,-2-2 0 0,-3 0-9 15,-2 1-6-15,-3-2-10 0,-1 0-11 0,-3 0-6 0,-2-1-8 0,-1 1-7 16,-1 2 2-16,-2 3 1 0,-2 2 2 0,0 4 5 0,-3 2-6 16,-2 3-7-16,1 1-6 0,-1 3-5 0,1 3-6 0,-1 2-5 0,0 2-2 15,1 1-20-15,-2 2-12 0,3 2-35 0,-1 1-29 0,1 1-27 16,4 1-49-16,1 0-28 0,0 1-375 0</inkml:trace>
  <inkml:trace contextRef="#ctx0" brushRef="#br0" timeOffset="91458.85">9593 11244 1394 0,'-6'-1'133'15,"1"2"-95"-15,-1-1-47 0,2 2-19 0,2 2-12 0,1 0-1 0,1 2 11 16,1 3 10-16,0 1 7 0,0 1 5 0,-1 2 1 0,1-1-1 0,-1 4 0 15,1 0-1-15,0 2 2 0,1-1 3 0,0 1 0 0,1 1 1 16,0-1 1-16,-1 2-1 0,2 0 4 0,0-2-1 0,0-1 0 0,1-1 2 16,-1 0-2-16,1-2 4 0,-1-2-1 0,1-1-1 0,0-1 3 15,-1-2 1-15,0-1 2 0,1-1 2 0,0-1 1 0,-1-1 6 0,0-2 4 16,1 0 6-16,-1-1 6 0,1 0 3 0,-1-1 2 0,1-1-7 16,0 0-5-16,1-2-3 0,0 1-7 0,0-1-3 0,1-1 0 0,-1-1-5 15,3-1-5-15,0 0 0 0,0-1-4 0,3-1-4 0,-1 0-6 0,1-1-13 16,2-1-15-16,1 0-24 0,1-1-20 0,0 0-17 0,1 0-18 0,0 0-23 15,0 0-26-15,-2-2-13 0,2-2 32 0,-1-1-317 0</inkml:trace>
  <inkml:trace contextRef="#ctx0" brushRef="#br0" timeOffset="91675.4">10186 11148 1469 0,'-8'5'291'0,"0"1"-182"0,1 3-79 0,0 2-26 16,4 1-11-16,1 5-2 0,-1 3-5 0,1 3 6 0,-1 3-1 0,1 3 6 15,-1 1 4-15,-1 1-5 0,1-1 6 0,-1 3-5 0,1-1 2 16,1 2 2-16,0-3-1 0,0 0 0 0,1-1-8 0,0-1-11 16,1-1-22-16,1 1-20 0,-1-2-18 0,1 0-10 0,0-4-13 0,-1-2-15 15,1-2-13-15,0-3-17 0,-1-1-7 0,0-2-3 0,0-2 24 0,0-2-2 16,-2-2-245-16</inkml:trace>
  <inkml:trace contextRef="#ctx0" brushRef="#br0" timeOffset="91863.4">10101 11415 1042 0,'1'0'116'0,"2"0"-71"0,2 0-31 15,1 0-9-15,3 0-7 0,1 0 1 0,1 0-1 0,2 1 0 0,2-1 3 16,1 0-1-16,0 0 2 0,0 0-1 0,1 0 0 0,0 0 1 0,-1 0-2 15,1-1-2-15,0 0-3 0,-1 0-12 0,-2 0-15 0,1-1-13 16,-1 0-15-16,1-1-2 0,-2 0-1 0,1-1-3 0,-1 0-1 16,1-1-7-16,-1-1-9 0,-2-1 7 0,0 0 17 0,-1-2-30 0,-1-2-245 15</inkml:trace>
  <inkml:trace contextRef="#ctx0" brushRef="#br0" timeOffset="92274.4">10586 11208 1334 0,'-5'6'184'0,"0"1"-96"0,1 3-51 0,0 1-22 16,1 0-9-16,1 3-6 0,0 2 2 0,0 0-4 0,0 0 2 0,0 0 3 16,0-1-2-16,1-1 0 0,0-2 1 0,0-2-9 0,0-2-8 15,1 0-14-15,0-2-17 0,1-2-14 0,-1-1-15 0,0-2-4 0,1-1 0 16,-1-2 1-16,1-1 13 0,-1-3 1 0,-1-1 2 0,0-2-1 15,0-1-4-15,-1-5 6 0,0-2 11 0,-1-2 20 0,1-1 12 0,0-2 17 16,-1 1 16-16,-1 1 17 0,1 0 18 0,-1 1 16 0,1 3 4 0,1-1-2 16,0 1-9-16,1 0-12 0,0 2-11 0,1-1-6 0,1 2-8 15,2 0-7-15,1 0 2 0,1 3-7 0,2 0-1 0,0 2-2 0,1 2-7 16,1 2-4-16,1 2 1 0,0 2-2 0,2 2 3 0,-1 1 0 0,1 3 2 16,0 2 2-16,-1 3 6 0,1 2 4 0,-1 2 2 0,-1 1-2 0,0 1 2 15,0 1-3-15,-3 1 1 0,1 1 2 0,-2-1 1 0,0 2 3 16,-3-1 2-16,0 0 1 0,-1 0 5 0,-1-1 5 0,-2-1 6 0,-1 1 6 15,-1-2 4-15,-2 0 1 0,-1-2 2 0,-2 0-7 0,0-1-2 16,-1 0-5-16,0-2-9 0,1 1-1 0,-1-2-7 0,-1 0-5 0,1-2-2 16,2 0-5-16,-2-1-7 0,2-1-4 0,0 0-9 0,2-1-14 15,0-2-16-15,1 1-24 0,0-2-23 0,2-1-28 0,0-1-16 0,1 0-19 16,1-2-29-16,1 0-6 0,1-2-1 0,0-2 42 0,3-3-304 0</inkml:trace>
  <inkml:trace contextRef="#ctx0" brushRef="#br0" timeOffset="92557.4">10802 11314 645 0,'-1'-2'377'0,"1"0"-256"0,1-1-69 15,0 0-30-15,2 0-13 0,1-1-9 0,2 0-2 0,0-1 0 0,2 0-1 16,1-1 4-16,0-1 1 0,0-1 1 0,1 0-1 0,0 0-2 0,0-2 0 16,2-1-1-16,2 0 0 0,0-1-1 0,1 0 1 0,-1 0 1 15,1 0-4-15,0 0 4 0,0 1-2 0,-2 1 1 0,1 1 2 0,-1 1-1 16,-2 2 1-16,1 0-2 0,-2 3 1 0,0 0 2 0,-1 2 0 15,-1 2 5-15,0 2 3 0,-2 1 4 0,-1 3 6 0,1 1 8 0,-2 2 3 16,1 2 1-16,-2 3 0 0,0 3 0 0,-1 0-2 0,0 2-4 0,-1 2-5 16,0 0-4-16,0 3-5 0,-2 0-2 0,1-1-3 0,0 1-1 0,-1-3-5 15,0 1 2-15,0-1-2 0,0-2 0 0,0 1-3 0,0-2-4 16,1-2-7-16,-1 0-9 0,1-2-7 0,-1-1-14 0,1-1-11 0,0-3-12 16,-1 0-8-16,0-2-3 0,0-1-4 0,-1-2-7 0,1 0-2 0,-1-3-2 15,0-1-1-15,0-2-1 0,0-2 17 0,-1-2 16 0,0-5-325 16</inkml:trace>
  <inkml:trace contextRef="#ctx0" brushRef="#br0" timeOffset="92840.4">11356 11093 676 0,'7'-1'71'0,"0"-1"-30"0,2 0-11 0,2 0-3 0,-1 0-2 16,0-1-1-16,0 0 2 0,0 1 7 0,1-1 7 0,1 0 8 0,0 0 1 15,0 1-1-15,-1-1-6 0,-1 0-5 0,0-1 2 0,-1 1-3 16,0 0 2-16,0 0 1 0,-1 0-7 0,0 0-1 0,-1 1-2 0,-2 0-1 16,1 0 4-16,-1 1 0 0,-1-1-3 0,-1 2-1 0,-1-1-4 15,-1 1 1-15,0 1 1 0,-1 0 1 0,0 1-3 0,-1 0 1 0,0 1-2 16,-1 1-3-16,-2 2-3 0,0 2-1 0,-2 2-1 0,0 2-2 16,-1 3-1-16,-1 1-1 0,-1 1 3 0,-1 0-3 0,0 2-2 15,0 2 5-15,0 1-4 0,-2 2-1 0,0 0 1 0,-1 2-6 0,0 1 3 0,2 0-3 16,0 0-5-16,0-1-3 0,0 0-14 0,1-1-15 0,-1 0-14 0,1-1-21 15,0-2-16-15,1-1-16 0,0-1-14 0,0-3-8 0,1-1-17 0,0-2-23 16,1-1-18-16,-1-3-6 0,0-4-84 0,0-1-109 0</inkml:trace>
  <inkml:trace contextRef="#ctx0" brushRef="#br0" timeOffset="93207.21">11344 11292 816 0,'6'-4'187'0,"0"0"-67"0,2 0-49 15,1 1-19-15,-1 1-17 0,2 1-9 0,2 2-7 0,0 0-4 16,2 2 5-16,0 2 4 0,2 0 3 0,1 2 1 0,-1 0-6 0,0 2-5 15,1-1-10-15,1 2-2 0,-1 0-4 0,1 0 0 0,-1 1-1 0,0 0-11 16,-1-1-12-16,0 1-13 0,0-1-18 0,-1 0-9 0,-2 0-8 16,1-1-12-16,-1-2-7 0,-1 0-3 0,-1-1 7 0,-3-1 15 0,-1-1 19 15,-1-2 17-15,-1-1 16 0,-2-2 10 0,0-1 8 0,-2-1 7 16,-1-2 6-16,-1 0 4 0,-1-2 1 0,0 0-4 0,-1-3-2 0,-1-1-6 16,0-1-5-16,0-3-4 0,-1 0-8 0,1-4-8 0,0-1-7 15,0-1-3-15,1-3-3 0,1-1 3 0,1 0 7 0,-1-1 4 0,2 1 8 16,1-2 8-16,0-1 4 0,0 1 4 0,1-2 5 0,1 2 8 0,-1 0 14 15,1 5 14-15,0 3 13 0,-1 2 13 0,1 3 9 0,1 5 7 0,-1 0 3 16,0 3-8-16,1 3-9 0,-1 1-9 0,1 4 1 0,-1 2 9 16,1 2 4-16,1 3-1 0,0 3-1 0,0 5-5 0,1 4-3 0,0 5-2 15,-1 6-4-15,1 5-8 0,0 4-10 0,0 2-10 0,0 1-8 16,-2 2-4-16,1 1-4 0,0 0-10 0,0 0-1 0,-1 0-3 0,1-1-1 16,-2-2 3-16,1-3-2 0,-1-1-2 0,1-4-5 0,-1 0-2 0,0-1-6 15,0-4-6-15,0-1-7 0,0-5-9 0,-1-2-4 0,0-2-9 16,-1-4-5-16,0-1-10 0,0-3-16 0,0-2-15 0,-1-2-27 0,0-2-22 15,0-3-14-15,-1-2-32 0,1-1-31 0,-1-4 16 0,0-2-347 0</inkml:trace>
  <inkml:trace contextRef="#ctx0" brushRef="#br0" timeOffset="93757.76">14201 8669 1124 0,'-2'-5'306'0,"1"3"-199"0,0-1-88 0,1 2-38 15,1 3-15-15,1 0-5 0,1 4 7 0,-1 2 15 0,0 2 7 16,-1 2 11-16,-1 2 12 0,-2 1 8 0,-1 4 12 0,-2 4 8 0,-1 2 8 16,-2 5 4-16,-2 2 6 0,-2 5 2 0,-1 3-7 0,-1 2-8 0,-2 5-9 15,-2 1-12-15,0 4 3 0,-2 1-1 0,-1 1-3 0,0-1 2 16,-1-1-10-16,1-1-3 0,2-1-6 0,-1-1-1 0,0-1-3 0,1-2-1 15,-1-3 3-15,1-2-1 0,1-2 2 0,1-3-1 0,1-2-2 0,1-3 3 16,0-3-2-16,3-3-5 0,-1-3-2 0,2-2-9 0,0-2-5 16,2-1-11-16,1-2-12 0,1-2-20 0,1-1-24 0,1-2-29 0,2-2-26 15,0-1-24-15,2-3-17 0,1-1-18 0,2-3-2 0,1-2 27 16,2-3-37-16,2-5-167 0</inkml:trace>
  <inkml:trace contextRef="#ctx0" brushRef="#br0" timeOffset="93957.76">14591 8973 2288 0,'-18'5'340'0,"-3"5"-233"0,-5 8-82 0,0 8-25 0,1 8-7 15,0 11-1-15,-2 6-4 0,-1 5 6 0,-1 4-5 0,-1-1-6 16,-3 2-12-16,0-1-24 0,-2 2-18 0,1 1-22 0,1 0-17 0,3 0-20 15,0 0-30-15,4-3-60 0,-1 0-65 0,2-2-64 0,1 2-98 0,1 0-152 16</inkml:trace>
  <inkml:trace contextRef="#ctx0" brushRef="#br0" timeOffset="95539.83">14285 10824 681 0,'-8'-8'182'0,"2"-1"-44"15,-3-2-36-15,1 0-22 0,1 1-12 0,0 0-9 0,1 1 0 16,0 0 2-16,1 0 4 0,0 2 6 0,1-1 8 0,0 1-4 0,1 1-6 15,0 0-8-15,0 1-13 0,1 2-9 0,0 2-12 0,1 1-12 16,1-1-11-16,-1 2-10 0,1 0-12 0,1 3-1 0,0 3-3 0,1 4 3 16,0 3 8-16,1 3 2 0,0 2 5 0,0 4 0 0,2 2-1 15,-1 1-1-15,1 1-6 0,1-1-15 0,0 1-22 0,1-2-15 0,1 1-18 16,0-1-4-16,0-2-3 0,-1 0-4 0,2-2 3 0,-1-4-2 16,0-2-9-16,-1-2-4 0,-1-2-6 0,0-3-1 0,-1-1 6 0,0-3 21 0,-1-2 22 15,-2-3-250-15</inkml:trace>
  <inkml:trace contextRef="#ctx0" brushRef="#br0" timeOffset="96155.83">14286 10646 850 0,'0'-4'120'0,"2"-1"-52"16,1 1-32-16,2-1-22 0,0 0-11 0,2 1-4 0,3 0-1 0,1 0 4 16,2 0 2-16,3-1 3 0,1 1 1 0,1-1-1 0,0 1-3 0,2-1-2 15,1 2-3-15,-1-1 1 0,3 1 0 0,-1 1-2 0,-1 0 2 16,0 0-2-16,-2 0 2 0,0 1 1 0,-1 0 1 0,1 1 3 15,-2 0 0-15,-1 1 4 0,-1 1-1 0,0 0 2 0,-3 0 2 0,0 1 3 16,-1 2-1-16,-2 1 0 0,-1 0-1 0,0 2-1 0,-3 0 2 0,-1 2 0 16,-1 0-1-16,-1 0 0 0,-2 2-3 0,-2 1 1 0,-1 2-3 0,-1 1-3 15,-2 0-2-15,-3 2-3 0,-2 1-6 0,-1-1-1 0,-2 2-2 16,0 1-7-16,-2-2-1 0,-2 1-6 0,0-1-1 0,-2-1 3 0,0-1 6 16,0 0 6-16,0-2 8 0,-1-1 7 0,-2-1-1 0,2 0 6 0,0-2 2 15,1-2 2-15,2-1 6 0,1-1 3 0,1-1 7 0,2 0 5 16,1-1 2-16,1 0 0 0,1-1-5 0,1 0-7 0,2 0-5 0,1-2-3 15,2 0-3-15,1-1-2 0,1 0-1 0,1-1 6 0,2 0 0 0,1 0 0 16,0-1-2-16,1 0-11 0,1 0-5 0,1 0-3 0,1-1-1 16,3-1 0-16,2-1 3 0,2 0 1 0,1 0 0 0,2-1 0 0,0 1-2 15,1 0-1-15,2 0-1 0,-2 2 1 0,2 0 1 0,0 0 1 16,0 1-2-16,-2 0 2 0,0 1-2 0,0 1 1 0,-3-1-2 0,-2 2 0 16,0 0 2-16,0-1-2 0,0 1 3 0,-2 1 0 0,0 0-2 0,-2 1 2 15,-3 0-1-15,1 0-2 0,-3 1-4 0,0 0 0 0,-2 0-1 16,-1 2 3-16,-1 0 1 0,-1 0 1 0,-3 0 1 0,1 0-1 0,-3 1 0 15,-2 1-2-15,-1 0 4 0,1 0 1 0,-2 1 1 0,0-2-2 0,-1 1 1 16,-3 0-6-16,-1-1-1 0,-1 1-2 0,-1 0 4 0,-2 1 1 16,1-2 3-16,-2 1 3 0,0 0 1 0,1-1 2 0,-1 0 6 0,1 0-3 15,0-1 4-15,0-1-2 0,-1 0 7 0,2 0 10 0,0 1 2 16,3-1 9-16,2-1-2 0,1 1-2 0,2-2-3 0,1 0-5 0,3 0-2 16,2-1-6-16,2-1-2 0,2-1 0 0,1 0-5 0,1 0-6 0,1-1-2 15,1 1-9-15,1-1-1 0,2-1 3 0,2 1 1 0,3-2 1 16,2 0 3-16,2-1-1 0,3-2 1 0,5 0 1 0,2-1-2 0,2-1 1 15,4-1-2-15,-1 0 4 0,4 1-4 0,1-3 2 0,2 1 0 0,1-1-1 16,0 0-3-16,0 1-4 0,-2 1-8 0,1 2-14 0,-2-1-11 16,1 1-11-16,-2-1-3 0,-2 1 3 0,-1 0 2 0,-2 1 1 0,-3 0 0 15,0 2-4-15,-4 0-3 0,-2 1-2 0,-2 1-7 0,-4 1-10 16,-4 0-16-16,0 2-9 0,-3 1-5 0,-3 0-4 0,-3 2 16 0,-3 1 23 16,-5 1-79-16,-4 2-154 0</inkml:trace>
  <inkml:trace contextRef="#ctx0" brushRef="#br0" timeOffset="96406.83">14050 11569 994 0,'-1'-1'177'0,"0"-1"-87"15,1 0-51-15,2 1-29 0,1 0-11 0,3-1-11 0,4 1 2 16,2-1 3-16,3-2 4 0,3-1 9 0,2 0 3 0,0-1 4 0,3 0-1 16,2 0-4-16,1 0-3 0,2 0-3 0,-1 1 0 0,-1 0 1 0,-1 1 0 15,-1 1-1-15,-1-1 3 0,-1 1-2 0,-1 1 5 0,0-1 5 16,-2 1 2-16,1 0 4 0,-2 2 1 0,-1-1-2 0,-1 2 2 15,-1 0 4-15,-2 1 3 0,-2 1 4 0,-2 0 1 0,-1 1 2 0,1 1 1 0,-2 0-3 16,-1 2-2-16,-1 0-2 0,-1 1-3 0,-1 0-2 0,-1 2-2 16,-1-1-2-16,-1 0-3 0,-1 2 0 0,-1 1-4 0,-1 0-4 0,0 1 0 15,-1-1-4-15,-1 2-4 0,1-1 0 0,-1 1-11 0,0 0-14 16,0-1-17-16,1 0-24 0,0 0-23 0,1-2-26 0,1-1-15 0,-2-1-27 16,2 1-27-16,-1-2-15 0,-1 0 14 0,2-2-324 0</inkml:trace>
  <inkml:trace contextRef="#ctx0" brushRef="#br0" timeOffset="96605.83">14738 11446 893 0,'-1'2'385'0,"1"2"-224"0,-1 1-78 0,-1 1-37 16,1 3-24-16,0 1-11 0,1 2-6 0,-1 1 1 0,0 3 7 0,-1 2 11 15,0 0 4-15,-1 0 2 0,-2 1-6 0,1 0-8 0,-1 0-4 16,0 2-4-16,0 0-3 0,-2-1-3 0,1 2-7 0,-1-3-11 0,0-1-11 15,0 0-17-15,-1-2-9 0,0 0-23 0,0-3-14 0,-1 0-11 0,0-2-22 16,1-2-15-16,-1-1-23 0,-1-3-14 0,2-1 31 0,0-4 23 16,0-3-273-16</inkml:trace>
  <inkml:trace contextRef="#ctx0" brushRef="#br0" timeOffset="96722.83">14571 11607 931 0,'7'-8'191'16,"0"2"-56"-16,3-2-45 0,1 3-36 0,1 1-18 0,3 2-20 0,1 3-5 15,3 2 0-15,3 3 3 0,0 3 6 0,2 3 4 0,1 2-2 16,0 0-3-16,3 4-8 0,0 1-6 0,3 2-4 0,-1 1-1 15,1 0-6-15,-1-1-32 0,-1 0-30 0,0 1-39 0,0-2-28 0,-2 1-15 0,1 0-10 16,-2-2-2-16,-2 0 21 0,-1-2 38 0,-5-2-302 0</inkml:trace>
  <inkml:trace contextRef="#ctx0" brushRef="#br0" timeOffset="99388.43">8003 9684 704 0,'-3'-5'78'0,"0"0"-46"0,0-1-27 0,2 1-16 16,1 2-13-16,1 0-7 0,1 0-5 0,0 1-2 0,1 0-1 0,1 0 0 15,-1 0-1-15,1 1 6 0,0-2 9 0,0 1 8 0,0 0 9 16,-1 0 6-16,1 0-1 0,0 0 2 0,-1-1 0 0,0 0 0 0,0 0-1 16,-2-1 2-16,2 1-1 0,-2 0 2 0,0-1 1 0,0 0 1 15,-1 0 2-15,-1 0 4 0,0-1 7 0,0 0 11 0,-2 1 8 0,2-1 9 16,-2 0 2-16,-1-1 2 0,0 0 2 0,-1 0-2 0,-1-1 3 0,-1 1-6 16,0 0-7-16,-1 1-3 0,-1-1-6 0,0 2-4 0,-2 0-2 15,-1 0-8-15,-1 1-4 0,1 0 1 0,0 2-6 0,-2 0-5 0,1 1-2 16,-1 2-5-16,-1 1-1 0,2 1 3 0,-2 2-2 0,-1 0-2 0,0 3-1 15,1 3-1-15,-2 1-3 0,1 2 1 0,-1 2-2 0,2 2 1 16,-2 3 7-16,2 1 5 0,0 3 7 0,3 2 6 0,0 2 2 0,2 3 1 16,0 3-1-16,1-2-4 0,1 2-2 0,2-2-3 0,1 0-1 0,1-1-3 15,3 0-2-15,1-3 1 0,2 0-3 0,2-3 0 0,1-2-4 16,1-3 2-16,2 0 0 0,1-3 2 0,0-2 2 0,0-2 0 0,1-3 0 16,0-1 2-16,1-3 2 0,1-2 0 0,2-2 4 0,0-2-1 0,-1-3 2 15,2-1 2-15,0-2 2 0,0-1 0 0,1-3 2 0,1-2-4 16,2-2 1-16,0-1-3 0,0-1 1 0,2-3-4 0,1-2-1 0,1 1 2 15,1-2-4-15,0-2 1 0,0 1-3 0,-2-4-4 0,-1 1-4 0,0-1-2 16,0-1-2-16,-3 0-1 0,1-1 2 0,0-1-4 0,-2 0 0 16,-2-2-3-16,-1-1-1 0,-1 0-1 0,-3-1 4 0,-1 1 5 0,-3 2 5 15,-1 1 6-15,-1 2 4 0,-2 1 2 0,-1 4 6 0,-1 2 5 16,-2 4 8-16,0 3 10 0,-2 3 9 0,0 4 2 0,0 2-2 0,0 1-6 16,-1 3-6-16,0 2-2 0,-1 1-2 0,-1 5-1 0,-1 2 0 15,0 3-1-15,0 4 0 0,-1 1-4 0,2 3-1 0,0 3-5 0,1 1-2 16,0 3-1-16,2 2-4 0,2 3-2 0,2-1-3 0,1 2 1 0,2-2-3 15,2-2 1-15,2 0-3 0,2-1-3 0,1-1 1 0,4-2-4 0,1-2-2 16,2-2-7-16,1-2-2 0,2-3-7 0,0-1-1 0,2-3-4 16,2-3 0-16,2-1 0 0,1-2-7 0,1-2-5 0,-1-1-8 0,1-3-6 15,1-1 1-15,0-2-6 0,1-2-2 0,1-1-6 0,0-2-13 0,1-2-4 16,-1-1-9-16,1-1 0 0,1-2 20 0,2-3-260 0</inkml:trace>
  <inkml:trace contextRef="#ctx0" brushRef="#br0" timeOffset="100037.95">10908 8643 686 0,'-1'-2'99'0,"-1"-1"-28"16,2-1-20-16,0 2-15 0,1-1-10 0,1 1-4 0,-1 1 2 0,1-1 4 15,0 1 4-15,0-1 6 0,0 1-2 0,1 0-1 0,-1 1-6 0,1 0-3 16,0 0-3-16,-1 2-3 0,2 0-1 0,0 3-2 0,1 2-2 16,-1 3 6-16,2 4 10 0,1 2 9 0,0 5 3 0,0 5 0 0,0 3-11 15,-1 5-10-15,0 2-3 0,0 4-7 0,0 4-4 0,-1 1-5 16,1 4 4-16,-1 1-5 0,0 4 2 0,0 2 0 0,-1 0-3 16,0 0 0-16,0-2-1 0,0-2-1 0,0-2-5 0,0-3-4 0,0-3-7 0,1-5-4 15,-2-4 2-15,1-2 4 0,0-5 5 0,-1-2 6 0,0-2 7 16,-1-4 2-16,-1-1 2 0,0-3 2 0,-1-3 4 0,-1-4 3 0,0-1 5 15,0-2 7-15,0-2 5 0,0-2 9 0,0-1 9 0,0-3 7 16,0-1 1-16,1-2-5 0,-1-2-10 0,2-3-13 0,-1-1-14 0,2-5-9 16,2-3-8-16,1-2-1 0,2-3-5 0,2-4 2 0,1 0-3 0,3-4 0 15,0-1-3-15,2 0 0 0,1 0 1 0,1 2-2 0,0 2 1 16,2 2-1-16,0 4-5 0,0 2-4 0,1 4-1 0,0 5-1 0,-1 3 5 16,1 2-1-16,-1 5 1 0,-2 1 0 0,1 4 0 0,-1 2 3 0,-2 3 4 15,-1 2 9-15,1 3 3 0,0 2 3 0,-1 2 5 0,-2 1-4 16,-3 3 3-16,0 0-1 0,-3 0 2 0,-3 1-2 0,-1 1-3 0,-3-1 2 15,-2 1-1-15,-2 0 2 0,-3-1 3 0,-3-1 4 0,-1 0 1 0,-4-2 1 16,0-1 3-16,-2-1 1 0,-2-2 2 0,-2 0 0 0,-2 0-2 16,-2-2 0-16,-1 0-1 0,2-4-2 0,-1 0 2 0,2-2-7 0,0-2 1 15,2-1-8-15,2-2-8 0,0-2-6 0,2-2-14 0,3-1-5 16,0-2-8-16,3 0-12 0,2 0-18 0,3 0-10 0,2 0-22 0,3 0-28 16,1-1-20-16,1 1-38 0,4-2-38 0,2 0-16 0,6-2-363 0</inkml:trace>
  <inkml:trace contextRef="#ctx0" brushRef="#br0" timeOffset="100591">13082 9262 905 0,'-9'-6'101'16,"0"1"-61"-16,-2-1-27 0,2 2-12 0,2-1-1 0,-1 1-1 0,-1 1 1 15,0-1 3-15,-1 1 4 0,0 0 7 0,0 0 4 0,1 0 2 0,-1 0 4 16,1 1 4-16,-1-1 0 0,0 2 5 0,0 0 1 0,0 1 1 16,-1 1 0-16,1 2-4 0,-2 0-1 0,0 1-1 0,0 1-1 0,-1 3-2 15,0 1-2-15,-1 2-3 0,0 2 4 0,1 1-2 0,0 2 8 16,-1 3 4-16,0 2 6 0,1 0-1 0,2 2-5 0,-1 1-6 0,4-1-3 16,-1 2-8-16,4-2-4 0,2-1-6 0,0-2-7 0,3-2-5 15,2-1-9-15,0-1-2 0,2-2-6 0,1-3-1 0,2-2 7 0,2-1 0 16,0-3 0-16,1-1 4 0,2-3 0 0,1-3 4 0,2-2 2 0,0-3 4 15,0-2-1-15,3-1-2 0,2-5-2 0,0-2-4 0,1-2-9 0,1-1-7 16,-1-3 0-16,2-2-4 0,1-1 4 0,-1-2 8 0,0 0 2 16,-1-1 8-16,-4 0 6 0,0-1 2 0,-1 0 2 0,-3-1 5 0,-1 1-1 15,-1-1 2-15,-3 3 2 0,-1 2 2 0,-1 4 4 0,-1 5 8 0,-3 4 6 16,1 3 5-16,-2 5 4 0,0 3-6 0,-2 2-8 0,0 2-3 16,-1 2-8-16,0 4 0 0,0 4 4 0,-1 3 0 0,0 5 4 0,-1 6 1 15,1 3-4-15,-1 4-3 0,-1 0-5 0,2 1-7 0,0 0-1 16,2 0-3-16,2-1-4 0,2 1-10 0,2-2-19 0,2-2-24 0,2-3-27 15,3-1-22-15,1-3-14 0,2-1-2 0,1-3-7 0,3-3-13 0,1-1-7 16,-3-4 1-16,3-2 5 0,0-4 33 0,1-4 35 0,3-3-302 16</inkml:trace>
  <inkml:trace contextRef="#ctx0" brushRef="#br0" timeOffset="101123">15101 8125 1238 0,'-6'-3'323'0,"2"2"-280"0,0 2-91 0,1 6-31 0,2 6 2 16,1 8 25-16,0 4 21 0,1 7 10 0,0 5 6 0,-1 6 7 0,0 5 4 16,-1 3 5-16,1 5 1 0,0 3 2 0,0 2-3 0,2 3 2 15,-1 0 2-15,1 1-3 0,0 3 1 0,0 0-2 0,0-1 0 0,-1 1 1 16,0 0 2-16,1-3 3 0,0-3 0 0,1-6 2 0,1-5-4 16,1-6-1-16,1-5 0 0,-1-7 0 0,1-5-3 0,-2-4 8 0,-2-6 6 15,2-2 27-15,-2-3 28 0,0-3 21 0,0-3 21 0,-2-3 0 0,0-3 0 16,1-1-3-16,-1-1-5 0,1-1-11 0,-1-2-15 0,1-1-16 15,0-4-18-15,1-1-16 0,1-3-15 0,1-1-5 0,1-4-5 0,2-4-9 16,1-2-5-16,3-3-9 0,-1-3-12 0,2-3-9 0,1-1-5 0,1-1-9 16,1-1-6-16,3 0 5 0,2 0 3 0,2 1 7 0,1 5 11 15,1 2 0-15,0 9 3 0,1 4 11 0,1 6 6 0,-1 6 12 0,1 3 4 16,0 4 1-16,1 5-5 0,0 4-2 0,-3 3 0 0,-1 4 5 16,-3 5 0-16,-1 1 7 0,-3 3 0 0,-2-1 1 0,-2 0 2 0,-2 0-1 15,-2 0 2-15,-2 1 4 0,-2-3 5 0,-3 0 0 0,-3-2 3 16,-1 0 2-16,-3-2 7 0,-2-2 4 0,-4 0 8 0,-1-3 3 0,-4 0-5 15,-4-1-3-15,-2-1-6 0,-4-1-8 0,-3-3-4 0,-4-2 0 0,-2-1-2 16,-2-3-3-16,0-2 1 0,-1-2-1 0,-2-4-4 0,0-1-4 0,2-3-7 16,-1-1-13-16,2-1-5 0,0-2-9 0,1-2-14 0,3-2-11 15,2 0-19-15,4 1-26 0,2-1-44 0,3 0-69 0,1-2-105 0,2-1-595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09-02T07:24:46.9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3839" units="cm"/>
          <inkml:channel name="Y" type="integer" max="2159" units="cm"/>
          <inkml:channel name="T" type="integer" max="2.14748E9" units="dev"/>
        </inkml:traceFormat>
        <inkml:channelProperties>
          <inkml:channelProperty channel="X" name="resolution" value="110.634" units="1/cm"/>
          <inkml:channelProperty channel="Y" name="resolution" value="109.59391" units="1/cm"/>
          <inkml:channelProperty channel="T" name="resolution" value="1" units="1/dev"/>
        </inkml:channelProperties>
      </inkml:inkSource>
      <inkml:timestamp xml:id="ts1" timeString="2022-09-02T07:24:55.042"/>
    </inkml:context>
  </inkml:definitions>
  <inkml:trace contextRef="#ctx0" brushRef="#br0">16382 2373 691 0,'-1'-1'50'0,"1"0"-40"0,-1-1-5 0,1 2 5 0,1-1 7 16,0-1 6-16,-1 0 2 0,1 0 0 0,1 0-3 0,-1-1 1 0,2 0-1 16,-1 0 0-16,0-1 2 0,1 0 4 0,1 0 1 0,0 0 1 15,0 0-2-15,0-1-5 0,0 2 0 0,1-2 0 0,-1 2-3 16,0 0 1-16,0-1 0 0,1 1-7 0,1 0-1 0,-1 0-2 0,0 1-3 0,-1-1-1 15,0 2 1-15,0 0-3 0,-2 1 1 0,1 0 2 0,-1 1-2 16,1 0 1-16,0 2 3 0,0 1 2 0,0 0-2 0,1 2 8 0,-2-1 0 16,0 3 2-16,2 1 4 0,-2 2-3 0,1 1 5 0,0 0-4 15,-1 1-1-15,0 0 3 0,0 2-5 0,0 2 1 0,-2-3-3 0,1 2-7 16,-1 0 1-16,0 0 2 0,0 0 3 0,-1 0 2 16,-1 0 1-16,0 0 2 0,0-3-3 0,0 0-1 0,-1-1-3 0,0 0-4 0,1-1 1 15,-1-2 2-15,1 1-2 0,-1-2-2 0,0 1 3 0,0-3 1 0,1-1-1 16,-1-2 0-16,2-1 0 0,-1-1 1 0,1-1-1 0,0 0 1 0,1-1-2 15,-1-1-1-15,1-1-5 0,0-1-1 0,1-3-1 0,-1-1 0 16,1-1-3-16,1-2 0 0,0 0-4 0,1-3-2 0,1-1 6 0,-1 0-5 16,1-1 8-16,1-1-3 0,0-2-3 0,1 0 6 0,0 0-7 0,1-1 4 15,0 1-3-15,0 2-1 0,1 1 2 0,-1 2 1 0,-1 1 1 16,0 2-3-16,2-1 0 0,0 1-1 0,0 2 3 0,0 0 1 0,1 1-1 16,-1 3-3-16,-1 1-3 0,1 2 0 0,0 1 2 0,-1 2 2 15,0 1 0-15,-1 2 2 0,0 1-1 0,0 2 2 0,-1 2 5 0,0 2 0 16,-1 1 2-16,1 2 2 0,-2-2 2 0,0 3 1 0,-1 0-1 0,0 1 0 15,-1-2-1-15,0 0 0 0,1 0 2 0,-2-1 3 0,-1-1-2 16,0-2 0-16,1 0-2 0,-1 0-1 0,1-3 1 0,0 1-3 0,-1-3 2 16,1 0 0-16,0-1 0 0,0-1 5 0,1-2-8 0,-2-1 0 0,1 0 7 15,0 0-7-15,0-1 9 0,0 0-1 0,1-2-8 0,-1 0 2 16,1-2 0-16,1-2-4 0,-1 0 0 0,0-1-1 0,1-2-4 0,1 0 0 16,0 1 2-16,2-4-5 0,0 1 1 0,1-3 2 0,0 0-3 0,1 0-1 15,0-2 1-15,1 1 0 0,2 0 0 0,0 3 0 0,0 0-1 16,1 1 0-16,-2 3-2 0,0 2 3 0,0 3-2 0,-1 0 3 0,-1 3-1 15,0 2 0-15,-2 1 0 0,2 3 4 0,-2 0 1 0,0 2 1 16,0 2-2-16,-1 0 2 0,0 1 6 0,-1 1-3 0,0-2-2 0,-1 1-3 16,0 1-2-16,0-2 1 0,0 0 1 0,0 0 4 0,-1-2-4 0,0-1 4 15,1 1-7-15,-1-1 5 0,0 0 3 0,1 0-8 0,-1-1 5 16,-1 0-6-16,1-1 2 0,-1 1 4 0,1-1-3 0,0 0-7 0,-1-1-15 16,1-2-20-16,-1 1-24 0,1 1-21 0,0 0-25 0,0 0-16 0,0-1-26 15,0 0-31-15,1-1-43 0,-1-1-282 0,2-2-14 0</inkml:trace>
  <inkml:trace contextRef="#ctx0" brushRef="#br0" timeOffset="219.76">16998 2355 1020 0,'-2'2'137'15,"0"3"-117"-15,0 2-9 0,1 0 17 0,1 2 13 0,1 0 9 16,-1-1 3-16,1 2-9 0,-1-1-5 0,1 1-3 0,0 0-5 0,2 0-7 15,0 1-3-15,0 0-6 0,2 0 0 0,-1-1-3 0,1-2 2 0,1 1-8 16,0-1-4-16,0 0 0 0,1 0-1 0,-1 0 5 0,1-1 0 16,0 0 0-16,0-3-5 0,-1 1 1 0,1 0-1 0,-2-1-5 0,1-2-5 15,0 1-11-15,0-1-14 0,0-1-18 0,1 0-22 0,-1-2-15 0,1-1-31 16,-1 0-33-16,1-1-39 0,-1 0-442 0</inkml:trace>
  <inkml:trace contextRef="#ctx0" brushRef="#br0" timeOffset="448.77">17332 2311 1114 0,'-8'10'158'0,"2"1"-141"0,-2 6 4 16,1 1 27-16,1-1 25 0,0 2 16 16,0 0-4-16,-1 1-17 0,-1 3-11 0,0 1-6 0,0-1-2 0,-1 3-4 0,0-1 0 0,1 1-3 0,-1-1-3 15,1-1-2-15,0 1-12 0,0-2-8 0,1 0-1 0,0-1-3 0,0-3-6 16,2 2 0-16,-2-2-2 0,2-2-1 0,1 0 5 0,-1-1-8 15,1-3 2-15,1 0-3 0,0-1 1 0,1-1 1 0,1-1-8 0,-2-1-6 16,2-2-12-16,0-1-17 0,0-1-24 0,0-3-22 0,0-2-24 16,1 0-23-16,0 0-29 0,0-2-47 0,1-2-44 0,0-1-475 0</inkml:trace>
  <inkml:trace contextRef="#ctx0" brushRef="#br0" timeOffset="692.76">17322 2607 1399 0,'1'0'44'16,"2"0"-38"-16,2 0 27 0,3 0 37 0,1-2 27 0,2-1 11 16,3-1-21-16,1 0-29 0,0 0-20 0,-1 1-13 0,1 0-7 0,-1 1-8 15,1 0-6-15,-1 0-1 0,-1 1 1 0,1 0-3 0,1 1 4 0,0-1-5 16,-2 1 0-16,2 1 1 0,-1-1 0 0,-1 1 1 0,1 0-2 15,-2 0 0-15,0 0-11 0,0 0-12 0,0-1-16 0,-2 1-19 0,-1 0-24 16,1 0-23-16,-1-1-25 0,-1 0-26 0,-1-1-30 0,-1-1-45 16,1 0-463-16</inkml:trace>
  <inkml:trace contextRef="#ctx0" brushRef="#br0" timeOffset="1083.77">18106 2255 1168 0,'-7'-4'90'0,"1"3"-80"0,-2 1-5 0,1 2 14 0,0 0 17 0,-1 1 9 16,-1 0 3-16,-2 1-10 0,0 0-3 0,-2 2-6 0,-1 0 11 15,1 0 2-15,-1 2-1 0,1 0 7 0,0 0-8 0,0 0-2 0,1 0-4 16,0 1-15-16,2 0-7 0,0-1-4 0,1 0-7 0,2-2 5 16,1 0-1-16,1-1-5 0,1 1 1 0,2-1-2 0,2-2-3 0,2 1 1 15,1-1 2-15,2 0 0 0,2 0-5 0,1 0 2 0,0 1 0 0,1 0 3 16,1 1 2-16,0 0-1 0,1 1 2 0,1 0-4 0,-1 1 1 16,0 1 0-16,-3 0 5 0,2 0-4 0,-1 1 1 0,0-1 2 15,-1 1-5-15,-2-1 4 0,0-1 3 0,-3 1-1 0,-2 0 0 0,-1 0 4 0,-3 1 0 16,0 0 4-16,-1-1 1 0,-3 1-1 0,1 0 2 0,-2-1-6 15,-1 0 3-15,2 1-2 0,-3-1-2 0,1 0 3 0,-1-2-2 0,-1 1 1 16,1-1-1-16,1-1-2 0,-1-1-2 0,1-1-8 0,0 0-12 16,0-2-13-16,2-1-15 0,0 0-17 0,0-2-17 0,2-2-19 0,1 1-32 15,1-2-38-15,1-2-31 0,1 1-47 0,1-1-419 0</inkml:trace>
  <inkml:trace contextRef="#ctx0" brushRef="#br0" timeOffset="1501.01">18184 2336 954 0,'-5'12'75'0,"0"2"-43"0,0 5 6 0,1 1 17 0,0 0 8 15,1-2-9-15,1 1-12 0,0-1-14 0,1-1-9 0,0-1 1 0,2 0 3 16,-1-1-3-16,3-1 0 0,0-4 4 0,0-1-3 0,2-1-2 16,1-2 6-16,1-1-2 0,0-1 1 0,2-2 3 0,-1 0 1 0,2-3-4 15,-1-1-1-15,0-2-5 0,2-2-1 0,-1 0-3 0,0-2-2 16,1 0-4-16,-1-1-3 0,1-2 1 0,0 0 1 0,0-1-1 0,0-1 1 16,-2 0-7-16,0 0-3 0,-3 0 2 0,0-1-3 0,0 1 0 0,1 0-1 15,0-1-4-15,-2 0 1 0,1 1-1 0,-1 1 6 0,0 2 2 16,-1 2-4-16,0 1-1 0,-1 2-3 0,-1 2 0 0,0 1 4 0,-1 1 4 15,0 3 3-15,2 2 9 0,-1 0 8 0,-2 3 7 0,1 2-3 0,-2 0-1 16,0 3-4-16,2 2-2 0,-2 1 0 0,0 2-2 0,0-3 0 16,0 1-5-16,2 1-3 0,-1-2-3 0,3 0-2 0,-1 0-4 0,1-3 5 15,1 1 0-15,-1-1 0 0,1-3 2 0,1 0-3 0,-1 1 2 0,2-3 1 16,-2 1-4-16,1-2 3 0,-1 0-2 0,1-1-9 0,1-1-7 16,-1 0-12-16,0-1-16 0,0-1-15 0,-1 0-18 0,0-2-19 0,0 1-20 15,0-1-26-15,0-1-30 0,-1-1-23 0,1 0-51 0,-1-1-302 0</inkml:trace>
  <inkml:trace contextRef="#ctx0" brushRef="#br0" timeOffset="2082.11">18575 2317 844 0,'-1'4'50'0,"1"2"-43"0,0 2 11 0,1 0 16 15,-1 0 15-15,0 0 10 0,2 1-5 0,-1-1-12 0,1 2-1 0,0 2-3 16,0-1-2-16,0 0 1 0,0 1-4 0,-1-2-2 0,0 2 0 16,1-1 3-16,-1 0-9 0,1-1-3 0,1 1 0 0,-2-3-3 0,1 1 5 15,-1-1 2-15,0-1-2 0,0 0 1 0,-1-2 2 0,0 0-1 0,0-1 3 16,1-2-5-16,-1-1 2 0,1 0-1 0,1-1 1 0,-2 0 0 16,1-2-3-16,0 0-3 0,0-2-2 0,1 1-4 0,0-2-3 0,-1-1-7 15,0 0-2-15,0 0 0 0,0-1-2 0,2-2 7 0,0 1-5 0,0-3-4 16,1 0 0-16,-1-1-11 0,1 0-3 0,1-2 1 0,-1 1-5 15,1-2 9-15,1-1 2 0,0 1 0 0,1 1 2 0,-2 1-4 0,2 0 2 16,-2 1 2-16,2 1-2 0,-2 2 4 0,1 0-1 0,-1 2-2 0,1 1 2 16,0 2-2-16,-1 1-1 0,0 2 1 0,-1 1 5 0,-2 2 5 15,0 0 4-15,0 1 2 0,1 2 1 0,-2 2 4 0,0 2-2 0,0 0 6 16,-2 3-2-16,1 0-2 0,-1 1 2 0,-1 0-3 0,2 0-1 0,0 0-2 16,-2 1 1-16,2-1 2 0,-1-1 2 0,-1-1-2 0,2 0 3 15,-1-1-1-15,-1-1-1 0,3 0 1 0,-1-2-2 0,1 0 5 0,0-2-3 16,-1-2 2-16,1 0-1 0,0 0-5 0,0-1 7 0,0-1-2 15,-1-2-3-15,2 1 6 0,-1-2-2 0,1-1 0 0,0 0-5 0,0 0-3 16,0-2-5-16,0-1 2 0,1 0 0 0,0-2 2 0,1 1-7 0,1-1-6 16,-1-1 3-16,1-1-1 0,1 0 2 0,0-2 1 0,1-1-8 15,0-2-8-15,2 1-1 0,-1-2-3 0,1-1-2 0,2 0 4 0,-1 1 5 16,1 0 0-16,0 1 7 0,-2-1 1 0,1 3-1 0,-3 0 5 0,2 2-2 16,0 3-1-16,-2 2 2 0,0 3-1 0,-1 1 1 0,-2 2 6 15,0 3 1-15,-1 1 4 0,-1 1 6 0,0 3 0 0,0 2 4 0,-3 3 0 16,1 0-4-16,-1 2-2 0,-1 0-2 0,0-2-3 0,-1 0 3 0,1 0-1 15,0 0-5-15,1-1 4 0,1-1-7 0,0-2-2 0,1 0 5 16,0-1-7-16,0 0 5 0,1-1 2 0,1 0-4 0,-2-2 1 0,1 0-4 16,1 0-14-16,-1-1-18 0,1-1-26 0,1-1-27 0,-1 1-37 15,0-1-36-15,1-1-42 0,0 0-60 0,-1-2-261 0,0-1-32 0</inkml:trace>
  <inkml:trace contextRef="#ctx0" brushRef="#br0" timeOffset="2450.69">19323 1967 1154 0,'-9'8'78'0,"1"2"-39"16,-3 4 16-16,0 1 24 0,2 1 15 0,0 1-2 0,-1 1-11 15,0 2-14-15,-1 2 4 0,2 1-9 0,0 2-2 0,0 3-9 0,4-1-12 16,0 2-4-16,1-3-9 0,2 0-3 0,1-4-6 0,1 1-11 15,2-1 4-15,2-2 0 0,1 1-5 0,0-1 3 0,2-2-2 0,0 0-6 16,2-2 4-16,-1 0-2 0,1-2-2 0,0-1 4 0,1 1-1 16,0-3-1-16,1 0-4 0,0-3-11 0,0 1-16 0,0-1-23 0,-3-2-28 15,2-1-33-15,0-1-46 0,-1-1-56 0,1-2-77 0,0-1-548 0</inkml:trace>
  <inkml:trace contextRef="#ctx0" brushRef="#br0" timeOffset="3097.42">20560 1821 809 0,'5'15'10'0,"2"3"-16"0,0 4 6 0,0 0 14 16,-3 2 4-16,1-1 9 0,-1 3 5 0,-1 3 0 0,0-2 7 0,-1 2 10 15,-2-2 1-15,0 1 3 0,0-3-4 0,-1 2-7 0,-1-2 0 16,0 0-3-16,-1 1-2 0,0-4-3 0,0 0-4 0,-1-3-3 0,-1-2-1 16,0 0-6-16,-2-2-2 0,0 0-5 0,0-2-1 0,-2 1 1 15,0-2-6-15,0 1-3 0,0-2-15 0,0-2-21 0,0 0-29 0,0-1-45 16,-2 1-60-16,0-2-72 0,1 0-424 0</inkml:trace>
  <inkml:trace contextRef="#ctx0" brushRef="#br0" timeOffset="5713.17">19582 2061 620 0,'1'-1'106'0,"0"0"-61"0,1 0-2 0,-2-1 11 0,1-1 9 0,0 1 1 15,1-1 1-15,-1-2-10 0,1 1 3 0,1 0-2 0,0-2 2 16,1 2-4-16,0-1-6 0,2-2-7 0,-1 0-9 0,1 1-6 0,0 0-3 15,-1-1-6-15,1 1 3 0,0 0 0 0,1 1 8 0,-1-1 6 16,1 1-6-16,0-1-3 0,-1 0-5 0,1 1-15 0,-1 1 4 0,-1-1-4 16,1 1-4-16,0 1 3 0,-1 1-1 0,1 0 2 0,0 1-6 15,0-1-2-15,1 0-2 0,-1-1-3 0,0 1 10 0,0 1 3 0,-1 1-3 16,1-1 5-16,-1 0-14 0,1 1 7 0,-1 0-1 0,0 2 2 0,0 0-1 16,0 0 2-16,-1 0-4 0,-1 2-4 0,0-1 6 0,0 2-5 15,-1-1 3-15,0 2 5 0,0-1-4 0,-1 2 7 0,-1-1-6 0,0 1-5 16,0-1 6-16,-2 0-5 0,0 2 8 0,0 0 5 0,-1 0-2 15,-1-1-2-15,0 1 0 0,-1 0 1 0,-1 1-1 16,-1 0 0-16,0 0-1 0,-1 1 0 0,-1-2-1 0,0 1-3 0,-1 0 2 0,-1 0-6 0,0-1 2 16,0 0 4-16,1 0 0 0,0-1 1 0,0-1-1 0,0 1 0 0,0-1-3 15,0 0 1-15,0-1 0 0,2-1 4 0,0 0-7 0,0 1 5 16,1-1-1-16,1-1-5 0,1-1 7 0,2-1 3 0,0-1-7 0,2-1 6 16,0 0-2-16,0-1-4 0,1 0 1 0,0 0-4 0,0-1 0 0,1 1 4 15,1-1-2-15,0-1 1 0,1-1 2 0,1 0-2 0,2 1 4 16,1-1 1-16,1 0-2 0,2 0 0 0,-2 2-1 0,3-1-1 0,1 0 1 15,-1 2-1-15,1 0-1 0,0 2 1 0,-2 0-5 0,2 2 5 16,0 1 0-16,0 1-3 0,-1 0 2 0,-1 3-2 0,0 2 3 0,0 1 0 16,0 1 0-16,-1 0 0 0,1 1 0 0,-2 0 1 0,0 1 1 0,1 0-1 15,-2 0-1-15,0 0 0 0,-1 0 0 0,-1 0 5 0,-1-1 2 16,-2-1 2-16,-1-1 9 0,-1-1 4 0,-2 1 5 0,-1-2 9 0,-1 1 2 16,-1-1 1-16,-1 0-1 0,-1-1-3 0,-1-1-1 0,0 0 1 0,-1 0-7 15,-1 0 0-15,-1-1-4 0,0 0-4 0,-1-1-2 0,-1 0 0 16,1-2 3-16,-1 0-2 0,-1 0 4 0,1-2-5 0,0 1-2 0,1-2-8 15,-1 0 4-15,1-1-7 0,-1 0-1 0,2-1 4 0,0 0-5 16,0 0 2-16,3 0-1 0,0-1-8 0,0 0-6 0,2-1-8 0,-1 1-14 16,1-2-8-16,0 2-13 0,0-1-6 0,1 0-13 0,1 1-14 0,1-1-32 15,1 1-36-15,0 0-40 0,2-1-60 0,0 2-69 0,1-1-392 16</inkml:trace>
  <inkml:trace contextRef="#ctx1" brushRef="#br0">23123 7253 0,'0'0'0,"0"0"0,0 0 0,0 0 16,0 0 0,0 0-16</inkml:trace>
  <inkml:trace contextRef="#ctx0" brushRef="#br0" timeOffset="13213.66">22302 1715 725 0,'6'-4'53'0,"0"0"-44"0,0 1 6 0,0 0 15 0,-1 2 10 16,-1 0 8-16,0-2-3 0,0 2-11 0,-1 0-1 0,-1-1-2 0,1 2 0 16,-2-1 6-16,0 1 0 0,-1-1 0 0,-1 0-1 0,1 1-4 15,-1-1-1-15,-1 1-10 0,1 0-4 0,-1 1-3 0,0 0-2 0,-1 1-3 16,0 0 1-16,-1 0-1 0,1 0 0 0,-2 2 1 0,1 0-2 16,-2 2-1-16,-1 0-1 0,-2 1-1 0,-1 1 7 0,0 2-1 15,-2 2 0-15,-2 2 2 0,-1 2-1 0,-1 3 8 0,-1 1 0 0,-3 4 9 16,1 2 3-16,0 1-4 0,-3 4-5 0,1 1-11 0,-2 4 2 0,0-1 0 15,1 2 5-15,-1 1-4 0,2-1-2 0,2 3-8 0,1-2-1 0,3-2 3 16,2-1-5-16,2-6 6 0,4-1 1 0,2-4-2 0,2-2-2 0,4-3-1 16,1-2 4-16,3-4-1 0,2-2 4 0,1-2 2 0,2-1 2 15,3-3 2-15,1-1 2 0,2-2-4 0,2-3 4 0,2-2 0 0,0-2-1 16,1-2 2-16,1-1-4 0,0-1-5 0,-2 0-4 0,0-1-2 16,-2-1-4-16,0-1 6 0,0-1 6 0,-2 0-4 0,-2 1-1 0,-1 0 1 15,-3-1 0-15,-1 0-5 0,-3 0 11 0,-1 1-5 0,-3-1 1 0,-1 1 5 16,-2-1-9-16,-2-2 0 0,-3 2-2 0,-1-1-4 0,-2 0 2 15,-3 1-5-15,0 2 0 0,-2 2-1 0,-3 2-6 0,-1 1 8 0,2 0-2 16,-2 3-2-16,-1 2 8 0,1-1-7 0,-3 3 1 0,1 2 2 0,0 0-5 16,1 2 4-16,1 0-3 0,0 0-12 0,3 0-12 0,0 0-16 15,2 1-22-15,1 0-12 0,2 1-22 0,2 0-23 0,1 0-18 0,3-1-26 16,1 1-39-16,2 0-13 0,3-1-424 0</inkml:trace>
  <inkml:trace contextRef="#ctx0" brushRef="#br0" timeOffset="13928.87">22284 2626 606 0,'-8'7'18'15,"1"0"-13"-15,-3 2 10 0,1-2 9 0,1 0 15 0,0 0 7 16,0-1 1-16,0 0-4 0,-2-1-1 0,0 0 6 0,0 0 3 0,-1 0 8 15,0-1-1-15,1 0 0 0,-2-1 0 0,1-1-4 0,-2 1-1 0,0-2-4 16,-1 1-5-16,-2-1-2 0,-1-1-3 0,1-1-1 0,-1-1 0 16,-2 0 2-16,0-1 1 0,-1-1 2 0,0-1-3 0,-1-1-4 0,0-2-1 15,-1-1-7-15,-1 0-4 0,0-2-5 0,-2 0-4 0,1-2-3 16,0 0-4-16,1 0-2 0,2-2 1 0,0-1 0 0,0-1-1 0,2 0-3 16,-1-2-3-16,2-1 0 0,2 0-3 0,0-2 6 0,1-1-6 0,2 1 1 15,1-2 2-15,3 1-3 0,0 0 4 0,2-3-1 0,1 1-2 0,2-3-1 16,2 0-1-16,1-2-3 0,2 1 1 0,1 0 5 0,2 1-2 15,2 1-1-15,2-1 1 0,1 1 1 0,0 0 2 0,2 0 5 0,0-1-3 16,3 1 3-16,0-1-1 0,1 0-9 0,2 2 1 0,1-2-2 0,2 0 5 16,1 1 1-16,3-1 0 0,-1 0-6 0,5 1-2 0,0-3 4 15,1 4-3-15,1-1 6 0,-1 0 2 0,1 4-2 0,-2-1 1 0,1 2-5 16,-2 3-4-16,2 2 1 0,-2 1-4 0,2 2 8 0,-2 3-6 16,0-1 4-16,1 2-2 0,0 1 6 0,3 0 0 0,1 2-3 0,-1 0-2 15,2 2 1-15,-1 2 2 0,2 2-2 0,0 2 6 0,2 1-13 0,-1 2 4 16,0 2 0-16,-1 1 8 0,0 2 2 0,-1 1-1 0,0 2 4 15,2 2-16-15,-4 2-1 0,0 3 8 0,-2 1-6 0,-1 3 8 0,-1 4 0 16,-4 3-5-16,-1 0 3 0,-4 3 1 0,-2 0 0 0,-3 1 7 16,-3 2-8-16,-3 0-2 0,-3 2 9 0,-3 1-6 0,-2 0 6 0,-3 2-7 15,-2 0-6-15,-3-2-1 0,-1 2-2 0,-3-2 14 0,1-1 0 0,-3 1-1 16,-1 1 1-16,-1 0 3 0,0-3-3 0,-2-2 0 0,-1-3 2 16,2-2-1-16,-1-1 6 0,-1-2 4 0,-1-1-1 0,0-2 4 0,0-2 2 15,1-1-3-15,1-1 5 0,1-3-2 0,0-1-5 0,3 0 0 0,-1-2-2 16,0-1-4-16,1 0 2 0,2-1 0 0,-1-1-5 0,2-3 4 15,0 0-2-15,1-1-2 0,3-1 2 0,-2 1-6 0,0-1-10 0,2-1-19 16,0-1-24-16,1-1-29 0,2 0-34 0,1 0-34 0,0-1-43 16,2-1-34-16,0-1-436 0</inkml:trace>
  <inkml:trace contextRef="#ctx0" brushRef="#br0" timeOffset="18275.34">16475 3762 1023 0,'0'-14'142'16,"-1"1"-103"-16,1-1-25 0,1 3 2 0,0 0 9 0,-1 2 13 16,0 0 7-16,0 2 0 0,0 1-11 0,0 1-8 0,0 1-8 0,-1 0-3 15,1 2-1-15,-1 0 1 0,1 1 2 0,0 1-1 0,0 0-6 16,0 0-6-16,1 2 1 0,0 2-2 0,1 1 4 0,-1 2 1 0,1 1 5 15,-2 4 4-15,2 2 2 0,-1 3 5 0,1 0-5 0,-1 4 0 16,1 2-2-16,-1 2-2 0,-1 2 2 0,0 1 1 0,0 2-1 0,-2-2-3 16,0 3 3-16,-1-3-6 0,0 0 3 0,1-3 6 0,-1-1-5 15,0-2 7-15,0-2-5 0,0-3 4 0,1-3 2 16,-1-1-2-16,2-2 0 0,0-3 3 0,0-2 2 0,1-2 9 0,-1-2 7 0,2-2 0 0,-2-1 5 16,1-2-1-16,0-1-10 0,-1-3-8 0,2-3-10 0,0-4-4 0,2-2-7 15,1-2 1-15,-1-2 1 0,2-2-6 0,0 0 3 0,0-2-3 16,2-1 0-16,-2 0-1 0,2-3 1 0,0 1-3 0,0-1-2 0,1 0 4 15,0 0-1-15,0 1-1 0,1 2 2 0,-4 2-1 0,3 2-2 0,0 3 2 16,-1 2-1-16,1 3-7 0,0 4 4 0,0 4-3 0,-1 2-2 16,0 3 5-16,-3 2-6 0,1 3 0 0,-1 2 1 0,0 5 4 0,-1 3-1 15,-1 4 4-15,-2 2-2 0,-1 4 1 0,-1 0 2 0,0 2-4 16,-1 0 5-16,-1-2-2 0,0 0-2 0,0-3 7 0,1-1-2 0,1-2-4 16,0-1 5-16,1-5-4 0,1 0 1 0,0-3 1 0,0-3-1 0,2-1 5 15,-1-3-2-15,0-1 6 0,1-1-2 0,0-2 2 0,1-1 1 0,1-2-4 16,0-1 3-16,1-3-6 0,2-2 3 0,0-1 2 0,1-2-4 15,0 1 4-15,1-3-3 0,-1 0-4 0,2-1 1 0,0 2-4 0,-1 0 1 16,0 0 1-16,0 2 0 0,-1 0 3 0,-2 4 0 0,2 0-5 16,-1 1 2-16,-1 1 0 0,-1 3-3 0,-2 1 2 0,0 3-3 0,-1 1-3 15,0 2 1-15,-1 1-1 0,-2 1 3 0,1 1 2 0,-1 1-1 0,0 1 0 16,0 1 0-16,0 0-1 0,-1 1-9 0,1-1-8 0,0-1-10 16,0-1-19-16,1 1-4 0,0-3-11 0,1 0-6 0,1 0-7 0,1-3-6 15,0 0-13-15,0-1-9 0,1-2-11 0,-1-1-9 0,2-2-10 16,0-1-17-16,0-2-13 0,0-1-5 0,1-2 27 0,0 0-364 0</inkml:trace>
  <inkml:trace contextRef="#ctx0" brushRef="#br0" timeOffset="18448.32">16911 3692 947 0,'0'1'76'0,"0"2"-57"0,1 2-10 0,0 2 12 16,0 1 9-16,0 1 10 0,0 0 2 0,-1 2-11 0,1 0-3 0,0 2 0 0,0 0-3 15,0-1 0-15,-1 1-5 0,2-1-3 0,-1 0-4 0,0-1-4 16,3-2-2-16,-1-1-2 0,2 0 2 0,0-1 0 0,1-1-2 0,0 0 1 15,1-2-2-15,0-1 1 0,0-1 2 0,0-1-1 0,-1 0 2 16,2-2 0-16,0-1-5 0,1 0-2 0,-1 0-4 0,1-2-10 0,-1-1-17 16,1-1-23-16,-2 0-29 0,2-1-24 0,0 0-18 0,-1 1-11 0,-2-2-1 15,2-1 27-15,-2-2-361 0</inkml:trace>
  <inkml:trace contextRef="#ctx0" brushRef="#br0" timeOffset="18625.34">17204 3682 800 0,'-6'10'77'0,"0"2"-29"0,-1 4-4 0,-1 1 7 15,1 1 2-15,-3 2 5 0,0 1-2 0,-1 3-5 0,-1 3 3 0,-1-1 2 16,2 3 6-16,-2 0-5 0,-1 2-8 0,-1 0-5 0,0 0-12 16,-2 0-3-16,1 0-1 0,1-1-8 0,1 0 1 0,0-2-3 0,1-1-8 15,0-3-1-15,1-1-2 0,2-2-3 0,0-3 4 0,2 0-3 0,1-2-3 16,1-2 0-16,1-2-9 0,2-1-8 0,0-1-19 0,2-3-26 16,1-1-23-16,2-2-27 0,0-2-20 0,2-2-27 0,1-2-36 0,1-2 6 15,3-4-384-15</inkml:trace>
  <inkml:trace contextRef="#ctx0" brushRef="#br0" timeOffset="18831.34">17242 3936 1456 0,'0'-1'130'0,"0"2"-111"0,1 0-20 0,1 2-3 15,2-1 5-15,1 0 7 0,-1 0-2 0,2-1 5 0,-1-1-6 0,0 1-1 16,1 0-1-16,0 0 0 0,1-1 1 0,0-1-3 0,2 0 6 15,0 0-3-15,1-1 1 0,1 0 1 0,1-1-5 0,0 0 3 0,3 0 0 16,0-1-3-16,0 0 3 0,-2 0-1 0,1-1-11 0,-1 0-17 0,1 1-20 16,-1-1-34-16,-2 0-26 0,2 1-26 0,-1-1-32 0,0 0-22 15,0-1 12-15,-1-1-388 0</inkml:trace>
  <inkml:trace contextRef="#ctx0" brushRef="#br0" timeOffset="19125.05">17913 3531 909 0,'-7'1'113'15,"-3"2"-90"-15,-1 2-10 0,-2 0 16 0,1 3 19 0,0 1 14 0,0 0 1 16,-2 0-15-16,-1 1-10 0,-1 2-4 0,2-2 1 0,0 0 7 16,2 1 0-16,1-1-2 0,2 0-4 0,4-1-6 0,1-1-10 0,1 1-2 15,2 1-8-15,0-2-4 0,4 1 2 0,-1-1-8 0,0-1 2 16,2 1 1-16,2-2 0 0,1 2 2 0,1-1-2 0,2-1 1 0,-1 0-4 15,3-1 2-15,-1 0 0 0,0 0-1 0,0-1 3 0,-2 1-1 0,-1-1-3 16,0-1 1-16,-1 2 0 0,-3-1 2 0,0 1 2 0,-1-1-2 16,-2 1-1-16,-1 0 1 0,-2 1 0 0,-1 0-2 0,-1 0 0 0,-2 1 0 15,-1 0 2-15,-2 1 0 0,1 1-2 0,-2 0-4 0,-1-1-2 16,0 0-6-16,0 1-10 0,-1-1-11 0,1-1-12 0,0 0-9 0,1-1-14 16,3 0-16-16,-2-1-20 0,1-1-27 0,-1 0-21 0,0 0-12 0,1-2 18 15,1 0-380-15</inkml:trace>
  <inkml:trace contextRef="#ctx0" brushRef="#br0" timeOffset="19475.05">17987 3645 863 0,'-12'18'45'0,"1"1"-33"0,-4 8 0 0,4-3 14 0,1-1 11 0,2 0 6 16,1-4-3-16,1 0-12 0,1-2-1 0,0-2 0 0,1-2 5 15,2-1 7-15,2-1-2 0,0-2-4 0,2-2-2 0,1-2 0 0,0 0 0 16,1-2 2-16,1-2 1 0,-1 0-4 0,3-2-1 0,1-1-9 0,1-2 1 16,1-2-3-16,1-2-5 0,1 0 1 0,-1-2-3 0,1-1-4 15,4 0-1-15,-1 0 2 0,0-1-3 0,1-2 1 0,-3 0-2 16,0 0-2-16,0-1 0 0,-2 0-1 0,0 1 3 0,0 1-2 0,-2 2 2 16,-1 2-1-16,-1 1-2 0,-1 2-2 0,-3 2-1 0,1 2 1 0,-2 1 0 15,-1 2 1-15,0 1 2 0,0 1 5 0,-1 2 4 0,-1 2 6 16,-1 1 1-16,0 2-4 0,0 1 1 0,-1 2-2 0,0 1-3 0,-1 1 0 15,0-1-5-15,0 1 2 0,0-1-2 0,1-1-1 0,1-2 1 16,0-2 1-16,1 1-1 0,0-1-1 0,1-1 3 0,1-2-9 0,0 1 0 0,0-2 2 16,1-1-6-16,0-1-3 0,1-2-10 0,0 0-19 0,0-2-17 15,1 0-16-15,1-1-27 0,-1-3-22 0,2-1-30 0,0-1-19 0,0-1-11 16,1-1 16-16,1-1-253 0,-1 1 119 0</inkml:trace>
  <inkml:trace contextRef="#ctx0" brushRef="#br0" timeOffset="19892.06">18299 3643 866 0,'0'3'52'0,"0"2"-43"0,-1 3 0 0,2 1 9 16,-1 0 8-16,-1 1 9 0,-1 1 1 0,-1 2-3 0,0-1-1 15,1 0-2-15,0 1 0 0,0 0 1 0,0-1-3 0,1-1 0 16,-1-1 1-16,1-1-3 0,0 0 0 0,-1-2-7 0,2-1-2 0,1 0 0 16,-2-2-1-16,2-1 4 0,0-2 3 0,-1 0 4 0,2 0 6 0,-2-1 3 15,1 0 2-15,1-2-7 0,1 0-2 0,-1-1-8 0,2-2-3 0,0 0-4 16,0-2-9-16,3-1 3 0,0 0-6 0,0-1 2 0,1 0 1 0,-2-1-3 15,0-2-1-15,1 1 2 0,1-1-3 0,0 2 3 0,1-2-1 16,0 1-1-16,-1 1 0 0,0 0 1 0,-2 3-2 0,1 1-6 0,-2 2 5 16,-1 3-5-16,0 0 0 0,-3 1 4 0,1 1-6 0,1 1 3 15,-2 2 1-15,-1 1 1 0,-2 2 6 0,0 1 2 0,-2 2 0 0,0-1 1 16,-1 2 0-16,0-2-1 0,0 2 3 0,0-1 3 0,-1-1-2 0,2-1 0 16,-2 0 4-16,2-1-1 0,1-2 0 0,0-1 0 0,1 0-1 15,1-1-5-15,0-1 2 0,1-2 3 0,0 1 0 0,0-2 2 0,2 1-1 16,2-2 5-16,-1-1-5 0,2-1 0 0,0 0 1 0,1-2-8 0,2-1 2 15,-1-1-3-15,4-1 1 0,-1-1-3 0,1 0 1 0,1 0 1 16,0 2-1-16,-1-2 1 0,1 1-4 0,-1 0 2 0,-1 1-1 0,-1 1 0 16,-2 1 4-16,-1 3-7 0,-2 1 1 0,-1 2-3 0,0 0 2 15,-1 1 2-15,-1 1 3 0,0 2 3 0,0 1 2 0,-2 2 2 0,0 1 0 16,-1 1 1-16,0 1-1 0,0 1-3 0,0-1-2 0,0 1-2 0,0 0-1 16,2 0 0-16,-1-1 1 0,2-1-1 0,0-2-1 0,0 1-1 15,2-1-6-15,-1-1-12 0,3 0-21 0,0-1-29 0,1-1-34 0,1 0-28 16,0-2-32-16,3-1-29 0,-1-1-44 0,1 0-9 0,2-3-388 0</inkml:trace>
  <inkml:trace contextRef="#ctx0" brushRef="#br0" timeOffset="20475.14">19045 3354 888 0,'-15'16'72'0,"1"5"-56"15,-4 7 2-15,4 3 16 0,0 2 14 0,2 2 6 0,0-1-7 16,-1 0-19-16,2-2-11 0,2 1-7 0,2-3-2 0,2 1-1 0,2-3-3 16,2 0-2-16,3-4 0 0,2-1-2 0,1-1 1 0,3-5-2 15,2 1-1-15,1-2-2 0,2-2-9 0,-1-1-18 0,2-3-15 0,0 0-20 16,2-3-23-16,1-2-13 0,2-1-29 0,1-3-203 0,0-2-32 0</inkml:trace>
  <inkml:trace contextRef="#ctx0" brushRef="#br0" timeOffset="20798.14">19400 3428 1060 0,'1'-4'203'0,"2"2"-157"0,0 1-38 0,0 2-3 0,0 2 7 15,-1 3 10-15,0 1 5 0,0 2 3 0,-1 4 0 0,-2 3 1 16,0 3-1-16,-2 3 5 0,0 3 0 0,0-1-2 0,-1 2-2 0,1-2-9 16,-1 1-1-16,1 0-7 0,-1-2-4 0,2 0-1 0,0-2-3 15,0 0-1-15,0-1 0 0,1-1-1 0,1-2 1 0,-1-1-1 0,1-2-1 16,0-2-3-16,0-2-3 0,1-1-6 0,0-1-11 0,1-2-16 15,0 0-23-15,0-3-29 0,-1-1-28 0,2-2-23 0,1-2-36 0,0-3-27 16,2-2-321-16,0-2 184 0</inkml:trace>
  <inkml:trace contextRef="#ctx0" brushRef="#br0" timeOffset="21058.16">19683 3482 1043 0,'-14'22'45'0,"0"3"-28"0,-3 6 27 0,5 0 29 15,1-5 14-15,1 0 3 0,2-2-27 0,-1-2-24 0,3 0-8 16,0-3-7-16,3-4-1 0,2-1 2 0,2-2-1 0,1-3-2 0,4-1 4 16,1-4 3-16,2-1 2 0,1-1 4 0,2-3-1 0,2-1-1 15,2-2 0-15,2-3-6 0,2-2-4 0,-1-3-3 0,2-1-3 0,0-1 0 16,-1 0-5-16,-2-2-1 0,0 1 1 0,-3-1-3 0,-2 1 3 0,-1 1-4 16,-2 1 1-16,-2 0 0 0,-3 1 3 0,-3 1-2 0,-2 0 3 15,-2 2 0-15,-2 0-5 0,-3 1-1 0,-2 1-5 0,-3 1-5 0,-1 2-4 16,-2 1 0-16,-2 0-1 0,-2 2 0 0,-1 2-1 0,-2 1 2 15,1 0-7-15,0 1-7 0,0 0-12 0,2 1-19 0,2 1-17 0,2-1-22 16,0 1-33-16,2-1-27 0,0 1-35 0,3 0-29 0,1-1-13 0,3 0-409 16</inkml:trace>
  <inkml:trace contextRef="#ctx0" brushRef="#br0" timeOffset="21278.18">20155 3251 1121 0,'3'6'184'0,"2"3"-177"16,1 5-12-16,0 4-2 0,0 2 5 0,0 2 1 0,-1 0 1 0,1 4 4 15,-1 1 2-15,-1 3 5 0,0 3 11 0,0 0 14 0,-1 0 12 16,0-2 7-16,-1-1-1 0,0-2-6 0,-1 1-9 0,1-2-6 0,-2 0-9 16,1-1-6-16,-1 0-1 0,-1-2-7 0,0-1 4 0,-1-1-4 15,-1-3-1-15,0 1-1 0,-1-1-3 0,-1-1 0 0,0-1-10 0,0 1-15 16,-1-2-23-16,0-1-29 0,0-1-33 0,0-1-25 0,-1-1-41 0,1-2-35 15,0-1-5-15,0-3-385 0</inkml:trace>
  <inkml:trace contextRef="#ctx0" brushRef="#br0" timeOffset="22241.36">21574 3269 1207 0,'1'-5'115'0,"1"1"-53"0,-1 1 12 0,1 1 18 0,-1 0 7 0,-1 2-14 15,1 0-25-15,-2 1-25 0,0 1-18 0,-1 3 1 0,-2 1-7 0,-2 4 6 16,-1 2 2-16,-1 3 0 0,1 3 5 0,-4 3-3 0,0 1-5 16,0 3 3-16,-1 2-4 0,1 1-1 0,-1 3 2 0,0-1-2 0,-2 1-4 15,0-4 3-15,3-1-3 16,0-4 0-16,2-1 3 0,1-1-3 0,1-3 1 0,1-1 2 0,2-1 0 0,1-2 1 0,2-2-1 0,1-3-4 16,2 0-1-16,2-2 3 0,1-1-1 0,2-1 3 0,2-2-2 0,2-1 2 15,2-2-2-15,4-2 1 0,1-2-2 0,1-2-4 0,0-1-3 16,2 0 3-16,0-1 0 0,0-1-6 0,-1 1 0 0,-1 0-10 0,-2 0-5 15,0 2 1-15,-1 1-1 0,-2 2 0 0,-4 0 0 0,-1 2-1 0,-2 0 1 16,-2 1-2-16,-3 1-1 0,0 1-4 0,-3 1 1 0,-1 1 2 16,-2 1 0-16,-2 1 5 0,-1 1 0 0,-3 2 1 0,-1 2 3 0,-3 0-3 15,-2 0 4-15,0 2-7 0,1-2-3 0,-2 2-11 0,0 0-14 0,0 0-10 16,0-1-14-16,1 1-12 0,1-1-8 0,0 0-14 0,1-1-14 16,-2-2-19-16,0 0-23 0,2-1-23 0,1-2 4 0,0 0-378 0</inkml:trace>
  <inkml:trace contextRef="#ctx0" brushRef="#br0" timeOffset="22399.35">21550 3326 1491 0,'6'-4'128'0,"-1"3"-119"16,3 0-12-16,-1 4-1 0,-1 0 2 0,0 1 2 0,0-1 0 0,0 2-9 15,0-1-16-15,-1 1-15 0,1 0-16 0,0 0-6 0,1-1-1 16,0-1 3-16,1 1-5 0,1-2-12 0,1 0-25 0,0 0-33 15,2-1-20-15,0-1-403 0</inkml:trace>
  <inkml:trace contextRef="#ctx0" brushRef="#br0" timeOffset="22741.35">22019 3301 1287 0,'-6'6'152'0,"0"3"-135"0,-4 5-17 0,-1 3 3 0,1 0 14 0,-3 3 5 16,1-1 6-16,-1 0 2 0,-2 2-4 0,2 1 4 0,-3 1 7 16,0 0 3-16,0-1 5 0,1-3 2 0,-1-1 2 0,1-3-2 0,2-1-7 15,2-3-9-15,2-1-6 0,3 0-8 0,2-2-2 0,1-2-2 16,3 0-3-16,1-1 0 0,2-1 0 0,2-1-2 0,2-1 1 0,1-2 1 16,4 0-2-16,3-2 1 0,1-1-4 0,1-1 1 0,0-1-2 15,2-1-1-15,0 0 2 0,-1 0-4 0,1 1 2 0,-1 1-6 0,-1 0-4 16,-1 1-2-16,-1 1-2 0,-1 0-1 0,-2 1 4 0,-3 0 1 15,0 2-3-15,-2 1 3 0,-2 0-2 0,-1 1 1 0,-2 0-1 0,-3 0 0 0,-1 2-3 16,-2 0 4-16,-2 2 4 0,0 0 4 0,-3 1 1 0,0 2-2 0,-1-2 2 16,-2 2-2-16,-1 0 2 0,0 0 2 0,1 0 0 0,-1 0-2 15,-1-2-1-15,0 2 0 0,0-1 0 0,0 0-3 0,-1 0-6 0,0-1-20 16,1 0-32-16,0-2-26 0,0-1-35 0,1-1-16 0,0-2-9 16,2-1-11-16,3-3-16 0,0-2-16 0,2-2 20 0,2-4-355 0</inkml:trace>
  <inkml:trace contextRef="#ctx0" brushRef="#br0" timeOffset="22870.35">21946 3415 1022 0,'7'-4'85'0,"1"2"-16"0,3-2 22 0,1 2 24 0,1-1 7 0,1-1-16 15,3 2-29-15,-1-1-25 0,2 1-20 0,1 0-13 0,-1 1-8 0,-3 1-10 16,0-1 1-16,-1 1-8 0,0 0-7 0,-1 0-9 0,2 1-18 16,0-1-16-16,1-1-20 0,-2 1-14 0,2 0-15 0,0 0-24 15,-1-1-33-15,-1 1-39 0,1 0-290 0,-2-1 127 0</inkml:trace>
  <inkml:trace contextRef="#ctx0" brushRef="#br0" timeOffset="23307.48">22180 3956 728 0,'-17'10'330'0,"3"0"-268"0,-8 3-5 0,1 1 23 0,2-2 26 0,-4-1 11 16,0-1-16-16,0-1-23 0,-2 0-15 0,0 0-4 0,-3 0 2 15,0-2-1-15,-2 0 3 0,-3-1-6 0,-3-1-9 0,-1-2-2 0,-1-3-13 16,0 0-1-16,0-2-7 0,-2-2-7 0,0-2-1 0,1-3 1 16,-1-1-4-16,1-3 1 0,1-2-2 0,0-1-1 0,3-3-1 0,1-2-1 15,2 0-1-15,3-4-6 0,3 0 3 0,2-2-9 0,3-2-1 0,5 0-5 16,2-4-2-16,5-2 2 0,4-3-1 0,4-2-1 0,4-2-2 15,5-1 4-15,5-5-3 0,4-3 0 0,5-2-3 0,5-1-6 0,2 1 1 16,6-1-2-16,5 2 6 0,6 0 4 0,5 3 2 0,5 3 6 0,6 3 1 16,2 5 6-16,3 8 7 0,2 5 2 0,0 8 5 0,1 5 4 15,0 5-1-15,-2 5-5 0,0 5-3 0,-2 6-7 0,-3 5-5 0,-4 7 2 16,-6 6-4-16,-3 5-2 0,-6 5 3 0,-3 5-4 0,-7 2 1 0,-6 1 1 16,-4 4 1-16,-6-1 2 0,-4 1 0 0,-7 1 0 0,-3 0-3 15,-6 0 2-15,-3-3 1 0,-5 0 0 0,-4-4 3 0,-2 0-2 0,-3-2 2 16,-2-1-1-16,-3-1-4 0,-1-1 2 0,-4-1 0 0,0-2-4 15,-2-1-14-15,2-2-14 0,0-3-24 0,0 0-31 0,2-3-32 0,-1 0-48 16,1 0-52-16,1 0-53 0,3-1-31 0,0-3-387 0</inkml:trace>
  <inkml:trace contextRef="#ctx0" brushRef="#br0" timeOffset="25839.93">19842 4119 709 0,'-2'-4'94'0,"1"1"-66"0,0 0-17 0,1 1 2 16,-1 2 6-16,1 0 1 0,-1 0 1 0,1 0-7 0,-1 0-7 0,0 1-4 15,-1 0-2-15,-2 1-1 0,0 1 2 0,1-1 1 0,-4 2 4 16,0-1-3-16,-2 1 3 0,-2-1 0 0,-1 1 0 0,-2-1 1 0,1 0-1 16,-2-1-2-16,-2 0 3 0,0 0 0 0,-1-1 4 0,1-1 1 15,-1 0 0-15,1 0 1 0,-1-1 3 0,-1 0 1 0,0-1 4 0,-1-1 1 16,0-1 3-16,0 0-2 0,0-1-1 0,0-1-1 0,0 0-1 15,0-1 0-15,0 0 0 0,-1 1 4 0,0-2 0 0,-1 0 1 16,0-1 2-16,-1-1 1 0,1-1-1 0,2 0-4 0,-1-1-1 0,1 1-1 0,1-1-7 16,-1 0 1-16,1 0-5 0,1 0-2 0,1-1-2 0,0-1-1 15,0 2 1-15,2-1-4 0,-1 1 1 0,1 0-3 0,1-1-1 0,3 0 4 16,3 1-1-16,-1-1-2 0,1 1 3 0,-1 0-4 0,0 0 2 0,2 0 2 16,1-2-4-16,1 0 0 0,2 0-4 0,3-1-3 0,1 2 0 15,2-2-1-15,0-1 0 0,3 0-2 0,2 1-2 0,2-2 1 0,2 1 0 16,0-1-2-16,2 2 3 0,3-2 3 0,3 0 1 0,2 1 4 0,2 0 2 15,2-2-2-15,1 0 2 0,1 1 2 0,0-1-2 0,0 2 1 16,1 1-1-16,2 2-1 0,0 0-1 0,1 1 1 0,-2 1-1 0,1 0-1 16,-1 1 0-16,2 0 0 0,0 0 0 0,2 1 0 0,-2 1 0 0,2-1-1 15,0 1 0-15,0 2 2 0,0-1 3 0,-1 2-1 0,1 0 1 16,-2 0-2-16,-1 2 1 0,-3 0 0 0,1 1-2 0,-1 0 2 0,-3 1 0 16,-1 0-1-16,-3 2 1 0,-3 1-4 0,-2 1 0 0,-2 1 0 0,-4 1-2 15,0 1 1-15,-2 2 4 0,-1 0-3 0,-2 3 4 0,-2 2 2 16,-2 2-2-16,-1 2 9 0,-3 2-1 0,-2 4 4 0,-3 4 3 0,-2 6-1 15,-2 3-2-15,-3 4-2 0,-4 2-5 0,-1 3-3 0,-4 3 2 16,-2 4-4-16,0 2 0 0,-1 2 0 0,2 1-5 0,2-2-3 16,1-1-11-16,3-2-7 0,0-2-13 0,1-5-5 0,2-4-6 0,0-3-3 15,0-6 0-15,0-3-1 0,1-4 0 0,0-3-10 0,0-4-8 0,2-2-18 16,2-3-7-16,0-3-18 0,1-3-382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07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25 522 9754 0 0,'-24'-7'2969'0'0,"24"6"-2960"0"0,0 1 1 0 0,0 0-1 0 0,0-1 0 0 0,0 1 1 0 0,0 0-1 0 0,1-1 0 0 0,-1 1 1 0 0,0 0-1 0 0,0-1 1 0 0,0 1-1 0 0,0 0 0 0 0,1-1 1 0 0,-1 1-1 0 0,0 0 1 0 0,0-1-1 0 0,1 1 0 0 0,-1 0 1 0 0,0 0-1 0 0,0-1 0 0 0,1 1 1 0 0,-1 0-1 0 0,0 0 1 0 0,1 0-1 0 0,-1 0 0 0 0,0-1 1 0 0,1 1-1 0 0,-1 0 1 0 0,0 0-1 0 0,1 0 0 0 0,-1 0 1 0 0,0 0-1 0 0,1 0 0 0 0,-1 0 1 0 0,1 0-1 0 0,56-14-1540 0 0,-42 11 2088 0 0,486-130 1077 0 0,328-154-683 0 0,-828 286-950 0 0,128-48 147 0 0,-114 44-112 0 0,1 1 1 0 0,0 0 0 0 0,-1 2-1 0 0,1-1 1 0 0,0 2 0 0 0,25 1-1 0 0,-39 0-8 0 0,0 1 0 0 0,0-1 1 0 0,0 1-1 0 0,0 0 0 0 0,0 0 0 0 0,0 0 0 0 0,0 0 0 0 0,0 0 0 0 0,0 0 0 0 0,-1 0 0 0 0,1 1 1 0 0,0-1-1 0 0,-1 1 0 0 0,1-1 0 0 0,-1 1 0 0 0,0 0 0 0 0,1-1 0 0 0,-1 1 0 0 0,0 0 0 0 0,0 0 1 0 0,0 0-1 0 0,0 0 0 0 0,-1 0 0 0 0,1 0 0 0 0,-1 0 0 0 0,1 0 0 0 0,-1 0 0 0 0,1 0 1 0 0,-1 3-1 0 0,2 11 166 0 0,0 1 0 0 0,-2 30 0 0 0,0-19-125 0 0,32 217 310 0 0,-13-126-260 0 0,26 190-118 0 0,42 332 6 0 0,-44 5-2 0 0,-12 619 291 0 0,82-6 7 0 0,-1-699-121 0 0,-101-520-28 0 0,-6-26 130 0 0,-1 0 0 0 0,0 1 0 0 0,-1-1 0 0 0,-1 1 0 0 0,-1 0 0 0 0,0 29 0 0 0,-1-43-190 0 0,-1 0-1 0 0,1 0 1 0 0,-1-1-1 0 0,1 1 1 0 0,-1 0-1 0 0,0 0 1 0 0,1-1-1 0 0,-1 1 1 0 0,0 0-1 0 0,0-1 1 0 0,0 1-1 0 0,1 0 1 0 0,-1-1-1 0 0,0 1 1 0 0,0-1-1 0 0,0 0 1 0 0,0 1 0 0 0,0-1-1 0 0,0 0 1 0 0,0 0-1 0 0,0 1 1 0 0,0-1-1 0 0,0 0 1 0 0,0 0-1 0 0,0 0 1 0 0,0 0-1 0 0,0 0 1 0 0,0 0-1 0 0,0-1 1 0 0,-2 1-1 0 0,-40-6 528 0 0,33 4-465 0 0,-57-7-132 0 0,-1 4 1 0 0,1 2 0 0 0,-1 3-1 0 0,1 3 1 0 0,0 3 0 0 0,0 3-1 0 0,-130 36 1 0 0,-44 27 19 0 0,-166 42-2926 0 0,333-101-811 0 0,24-14-2105 0 0,17-5-1837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08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71 18380 0 0,'-25'-12'1104'0'0,"2"2"-720"0"0,-3-2-408 0 0,5 2-328 0 0,7 5-296 0 0,5-2-272 0 0,5 3-232 0 0,2-1-97 0 0,2 3-95 0 0,3 0-232 0 0,1 1-329 0 0,4 1-575 0 0,2 0-3458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08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 18268 0 0,'-16'0'1128'0'0,"-1"0"-608"0"0,-2 1-240 0 0,1 1-296 0 0,7-2-320 0 0,2 0-176 0 0,3 0-104 0 0,3 1 16 0 0,1-1 80 0 0,0 0-72 0 0,-1 0-209 0 0,2 0-367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3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581 166 5697 0 0,'-102'-61'5604'0'0,"-17"-10"-4125"0"0,107 65-1356 0 0,0 1-1 0 0,0 0 1 0 0,0 1 0 0 0,0 1 0 0 0,-1 0 0 0 0,1 0 0 0 0,-1 1 0 0 0,-16 0 0 0 0,21 2-106 0 0,1 0-1 0 0,0 1 1 0 0,0 0 0 0 0,0 1 0 0 0,0-1 0 0 0,1 1 0 0 0,-1 0 0 0 0,0 1 0 0 0,1 0 0 0 0,-1 0 0 0 0,1 0 0 0 0,0 1 0 0 0,0 0-1 0 0,-8 6 1 0 0,5-1 0 0 0,1-1 0 0 0,0 1-1 0 0,0 0 1 0 0,1 1-1 0 0,0 0 1 0 0,1 0 0 0 0,-11 22-1 0 0,6-4 22 0 0,1 0 1 0 0,2 1-1 0 0,0 0 0 0 0,2 0 0 0 0,2 0 0 0 0,-2 36 0 0 0,4-38-22 0 0,2 0-1 0 0,1 0 1 0 0,8 43-1 0 0,-8-61-17 0 0,1 0 0 0 0,1 1 0 0 0,0-1 0 0 0,0 0-1 0 0,0 0 1 0 0,1 0 0 0 0,1-1 0 0 0,-1 1 0 0 0,2-1 0 0 0,-1 0 0 0 0,1 0-1 0 0,0-1 1 0 0,12 11 0 0 0,-15-15 18 0 0,0-1-1 0 0,0 1 1 0 0,0-1-1 0 0,1 0 1 0 0,-1 0-1 0 0,1-1 1 0 0,0 1-1 0 0,-1-1 1 0 0,1 1 0 0 0,0-1-1 0 0,0 0 1 0 0,0-1-1 0 0,0 1 1 0 0,0-1-1 0 0,0 0 1 0 0,0 0-1 0 0,0 0 1 0 0,6-1 0 0 0,-3-1 36 0 0,0 0 1 0 0,-1 0 0 0 0,1 0 0 0 0,-1-1 0 0 0,1 0 0 0 0,-1-1 0 0 0,0 1 0 0 0,-1-1 0 0 0,12-9 0 0 0,-4-1 49 0 0,1 1 0 0 0,-1-2 1 0 0,-1 0-1 0 0,-1 0 0 0 0,0-1 0 0 0,16-32 0 0 0,-18 28-57 0 0,-1 1-1 0 0,-1-1 1 0 0,-1 0-1 0 0,0-1 1 0 0,-2 0-1 0 0,0 1 1 0 0,-2-1-1 0 0,0-1 1 0 0,-1 1-1 0 0,-1 0 0 0 0,-1 0 1 0 0,-1 0-1 0 0,-1 0 1 0 0,-7-25-1 0 0,8 100 202 0 0,4-16-190 0 0,2 0 0 0 0,17 70-1 0 0,-19-98-56 0 0,1 0 0 0 0,1 0 0 0 0,0 0-1 0 0,0 0 1 0 0,1-1 0 0 0,0 1-1 0 0,1-1 1 0 0,-1 0 0 0 0,2-1-1 0 0,0 0 1 0 0,0 0 0 0 0,0 0-1 0 0,1-1 1 0 0,0 0 0 0 0,11 8-1 0 0,-11-11-90 0 0,1 0 0 0 0,0 0-1 0 0,0-1 1 0 0,0 0 0 0 0,0-1 0 0 0,1 1-1 0 0,-1-2 1 0 0,1 1 0 0 0,0-2-1 0 0,-1 1 1 0 0,1-1 0 0 0,0-1-1 0 0,-1 1 1 0 0,1-2 0 0 0,-1 1 0 0 0,1-1-1 0 0,-1-1 1 0 0,0 0 0 0 0,0 0-1 0 0,0-1 1 0 0,0 0 0 0 0,10-6-1 0 0,-12 5-591 0 0,1 0-1 0 0,0 0 1 0 0,-1-1-1 0 0,0 0 0 0 0,0 0 1 0 0,-1 0-1 0 0,0-1 1 0 0,0 0-1 0 0,0-1 0 0 0,-1 1 1 0 0,0-1-1 0 0,0 0 1 0 0,-1 0-1 0 0,6-16 0 0 0,-5 4-2877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2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 2985 0 0,'-2'0'210'0'0,"1"1"1"0"0,-1 0 0 0 0,0 0 0 0 0,0 0 0 0 0,1 0 0 0 0,-1 1-1 0 0,1-1 1 0 0,-1 0 0 0 0,1 1 0 0 0,-1-1 0 0 0,1 1 0 0 0,0-1-1 0 0,0 1 1 0 0,0 0 0 0 0,0 0 0 0 0,-1 2 0 0 0,-16 39 362 0 0,6-13-19 0 0,-15 20 600 0 0,1 1 1 0 0,3 1-1 0 0,3 1 0 0 0,-20 78 0 0 0,23-51-157 0 0,-9 122-1 0 0,24-164-933 0 0,2 0 0 0 0,1 0-1 0 0,1 1 1 0 0,3-2 0 0 0,13 56 0 0 0,-16-86-48 0 0,0 0 0 0 0,0 1 1 0 0,1-1-1 0 0,0 0 1 0 0,1-1-1 0 0,0 1 0 0 0,0 0 1 0 0,0-1-1 0 0,1 0 0 0 0,0 0 1 0 0,0 0-1 0 0,0-1 0 0 0,1 0 1 0 0,-1 0-1 0 0,9 5 0 0 0,-10-8 28 0 0,0 1 0 0 0,1-1-1 0 0,-1-1 1 0 0,1 1 0 0 0,0-1-1 0 0,-1 1 1 0 0,1-1 0 0 0,0-1-1 0 0,0 1 1 0 0,0-1 0 0 0,0 0-1 0 0,0 0 1 0 0,0 0 0 0 0,0 0-1 0 0,0-1 1 0 0,-1 0 0 0 0,1 0-1 0 0,0-1 1 0 0,0 1 0 0 0,-1-1-1 0 0,1 0 1 0 0,-1 0 0 0 0,0 0-1 0 0,8-6 1 0 0,-4 3 39 0 0,0-1 1 0 0,0-1-1 0 0,0 1 0 0 0,-1-1 0 0 0,0-1 1 0 0,0 1-1 0 0,0-1 0 0 0,-1 0 1 0 0,-1-1-1 0 0,1 1 0 0 0,-2-1 0 0 0,1 0 1 0 0,-1 0-1 0 0,0-1 0 0 0,-1 0 1 0 0,0 1-1 0 0,-1-1 0 0 0,0 0 0 0 0,0 0 1 0 0,-1 0-1 0 0,0 0 0 0 0,-2-20 1 0 0,1 19-67 0 0,-2-1 1 0 0,0 0-1 0 0,0 1 1 0 0,-1-1 0 0 0,-1 1-1 0 0,0 0 1 0 0,0 0-1 0 0,-1 0 1 0 0,0 1 0 0 0,-1 0-1 0 0,0 0 1 0 0,-1 0-1 0 0,0 1 1 0 0,0-1-1 0 0,-1 2 1 0 0,0-1 0 0 0,-1 1-1 0 0,0 1 1 0 0,-16-12-1 0 0,22 17-37 0 0,-1 0-1 0 0,0 1 0 0 0,1-1 0 0 0,-1 0 1 0 0,0 1-1 0 0,0 0 0 0 0,0 0 0 0 0,0 0 0 0 0,0 1 1 0 0,0-1-1 0 0,0 1 0 0 0,-1 0 0 0 0,1 0 0 0 0,0 0 1 0 0,0 1-1 0 0,-5 0 0 0 0,1 1 60 0 0,1 1 0 0 0,0-1 0 0 0,0 1 0 0 0,0 0 0 0 0,0 1 0 0 0,0 0 0 0 0,1 0 0 0 0,-9 7 0 0 0,5-2-228 0 0,0 0 1 0 0,1 0 0 0 0,0 1-1 0 0,-11 15 1 0 0,14-17-517 0 0,1 1 0 0 0,0 0 1 0 0,0 0-1 0 0,0 0 0 0 0,-3 12 0 0 0,8-18-30 0 0,-1 0-1 0 0,0 0 1 0 0,1 0 0 0 0,0 0 0 0 0,0 0-1 0 0,-1-1 1 0 0,2 1 0 0 0,-1 0 0 0 0,0 0-1 0 0,1 0 1 0 0,0 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34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40 269 14763 0 0,'-4'-6'160'0'0,"-1"1"0"0"0,1-1 0 0 0,0 0 0 0 0,0 0 0 0 0,1-1 0 0 0,0 1 0 0 0,0-1 0 0 0,0 0-1 0 0,-1-7 1 0 0,3 12-194 0 0,1-1-1 0 0,-1 0 0 0 0,1 1 1 0 0,0-1-1 0 0,0 0 1 0 0,0 0-1 0 0,0 0 0 0 0,0 1 1 0 0,0-1-1 0 0,1 0 0 0 0,-1 1 1 0 0,1-1-1 0 0,0 0 1 0 0,0 1-1 0 0,0-1 0 0 0,0 0 1 0 0,0 1-1 0 0,0 0 0 0 0,1-1 1 0 0,-1 1-1 0 0,1 0 0 0 0,0 0 1 0 0,0 0-1 0 0,0 0 1 0 0,0 0-1 0 0,4-3 0 0 0,-3 3-26 0 0,-1 1 1 0 0,1 0-1 0 0,0 0 0 0 0,-1 0 0 0 0,1 1 0 0 0,0-1 0 0 0,0 1 0 0 0,0-1 1 0 0,-1 1-1 0 0,1 0 0 0 0,0 0 0 0 0,0 0 0 0 0,0 0 0 0 0,0 1 0 0 0,0-1 1 0 0,-1 1-1 0 0,1 0 0 0 0,0 0 0 0 0,0 0 0 0 0,-1 0 0 0 0,1 0 0 0 0,-1 0 1 0 0,1 1-1 0 0,-1-1 0 0 0,1 1 0 0 0,-1 0 0 0 0,0 0 0 0 0,0 0 1 0 0,3 3-1 0 0,5 4-24 0 0,-2 0 1 0 0,1 1-1 0 0,-1-1 1 0 0,-1 2-1 0 0,9 14 1 0 0,3 11 197 0 0,-2 1 0 0 0,-2 1 1 0 0,-1 0-1 0 0,15 74 0 0 0,-22-72 1419 0 0,-1 0-1 0 0,0 63 1 0 0,-5-115-1469 0 0,0-1 0 0 0,1 1 0 0 0,0 0 1 0 0,1 0-1 0 0,0 0 0 0 0,9-19 0 0 0,38-72-926 0 0,-16 36 564 0 0,-9 11 149 0 0,60-116-48 0 0,-76 155 206 0 0,2 1 0 0 0,0 0-1 0 0,1 1 1 0 0,1 0 0 0 0,0 1 0 0 0,1 1 0 0 0,26-21-1 0 0,-37 32 25 0 0,0 0 0 0 0,0 0 0 0 0,0 0 0 0 0,0 0 0 0 0,0 1 0 0 0,0-1 0 0 0,0 1 0 0 0,1 0-1 0 0,-1 0 1 0 0,1 0 0 0 0,-1 0 0 0 0,1 0 0 0 0,-1 1 0 0 0,1 0 0 0 0,-1 0 0 0 0,1 0 0 0 0,-1 0 0 0 0,1 0-1 0 0,-1 1 1 0 0,1 0 0 0 0,-1-1 0 0 0,1 1 0 0 0,5 3 0 0 0,-5-2 6 0 0,0 1-1 0 0,0 0 1 0 0,0 1-1 0 0,0-1 1 0 0,0 1-1 0 0,-1-1 1 0 0,0 1 0 0 0,0 0-1 0 0,0 0 1 0 0,0 1-1 0 0,0-1 1 0 0,-1 1-1 0 0,0-1 1 0 0,0 1 0 0 0,0 0-1 0 0,1 6 1 0 0,11 46 156 0 0,-3 1 0 0 0,-2 1 1 0 0,1 61-1 0 0,10 68-1952 0 0,-20-183 934 0 0,5 20-1886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3:3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1051 13787 0 0,'-35'-15'2223'0'0,"-36"-21"-1"0"0,46 22-2124 0 0,0 1-1 0 0,-52-17 1 0 0,67 27-175 0 0,0 0 0 0 0,-1 1 0 0 0,1 1 0 0 0,-1 0 0 0 0,0 0 0 0 0,1 1 0 0 0,-1 1 0 0 0,0-1 0 0 0,1 2 0 0 0,-1-1 0 0 0,-15 6 0 0 0,10-1-46 0 0,0 1 0 0 0,0 0 0 0 0,1 1 0 0 0,0 1 0 0 0,1 1 0 0 0,0 0 0 0 0,1 0 1 0 0,0 2-1 0 0,0-1 0 0 0,-15 20 0 0 0,13-14 74 0 0,0 2 0 0 0,2 0 0 0 0,0 1 0 0 0,1 0 0 0 0,1 1 0 0 0,1 0 0 0 0,-8 24 0 0 0,16-40 23 0 0,1 0 1 0 0,0 0-1 0 0,0-1 0 0 0,0 1 1 0 0,0 0-1 0 0,1 0 1 0 0,0 0-1 0 0,0 0 1 0 0,0 1-1 0 0,1-1 1 0 0,0-1-1 0 0,2 9 0 0 0,-3-11 18 0 0,1-1 0 0 0,-1 0 0 0 0,1 0 0 0 0,0 0 0 0 0,-1 1 0 0 0,1-1 0 0 0,0 0 0 0 0,0 0 0 0 0,0 0 0 0 0,0 0 0 0 0,0 0 0 0 0,0 0 0 0 0,0-1 0 0 0,0 1 0 0 0,0 0 0 0 0,0 0 0 0 0,1-1 0 0 0,-1 1 0 0 0,2 0-1 0 0,-1-1 31 0 0,1 1-1 0 0,-1-1 0 0 0,1 0 0 0 0,-1 0 1 0 0,1 0-1 0 0,-1 0 0 0 0,0-1 0 0 0,1 1 1 0 0,-1-1-1 0 0,1 1 0 0 0,-1-1 0 0 0,0 0 1 0 0,1 0-1 0 0,2-2 0 0 0,8-4 146 0 0,0-2 0 0 0,0 0 0 0 0,-1 0 0 0 0,0-1 0 0 0,-1 0 0 0 0,0-1 0 0 0,-1 0 0 0 0,0-1 0 0 0,15-24 0 0 0,5-12-1 0 0,29-66 0 0 0,-25 39-135 0 0,-4-1 0 0 0,-3-2 1 0 0,-3-1-1 0 0,-3-1 0 0 0,-5-1 0 0 0,9-98 0 0 0,15-217 1207 0 0,-83 607-941 0 0,21-72-322 0 0,6 1 0 0 0,5 0 0 0 0,11 180 0 0 0,1-297 58 0 0,1-1-1 0 0,2-1 0 0 0,0 1 0 0 0,1 0 0 0 0,1-1 0 0 0,16 39 0 0 0,-18-53 10 0 0,0 0-1 0 0,0 0 0 0 0,1 0 0 0 0,0 0 0 0 0,0-1 0 0 0,0 0 0 0 0,1 0 0 0 0,0 0 1 0 0,0-1-1 0 0,0 0 0 0 0,1 0 0 0 0,0 0 0 0 0,0-1 0 0 0,0 0 0 0 0,1 0 0 0 0,-1-1 0 0 0,1 0 1 0 0,-1-1-1 0 0,1 1 0 0 0,0-1 0 0 0,13 1 0 0 0,8-1 21 0 0,0-1-1 0 0,1-1 1 0 0,-1-1-1 0 0,0-2 1 0 0,0-1-1 0 0,-1-2 1 0 0,30-8-1 0 0,-24 3-285 0 0,1-1 0 0 0,-2-1-1 0 0,1-2 1 0 0,-2-1 0 0 0,38-27 0 0 0,-41 22-1194 0 0,-1-1 0 0 0,47-50 1 0 0,0-17-6216 0 0,-55 60 2225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6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23 111 4449 0 0,'-1'0'211'0'0,"-1"-1"-1"0"0,1 1 1 0 0,0-1-1 0 0,0 0 1 0 0,-1 1 0 0 0,1-1-1 0 0,0 0 1 0 0,0 0 0 0 0,0 0-1 0 0,0 1 1 0 0,0-1 0 0 0,0 0-1 0 0,0 0 1 0 0,1-1-1 0 0,-1 1 1 0 0,0 0 0 0 0,1 0-1 0 0,-1 0 1 0 0,0 0 0 0 0,1-1-1 0 0,-1 1 1 0 0,1 0-1 0 0,0-1 1 0 0,-1 1 0 0 0,1 0-1 0 0,0-1 1 0 0,0 1 0 0 0,0 0-1 0 0,0-1 1 0 0,0 1-1 0 0,0 0 1 0 0,0-1 0 0 0,1 1-1 0 0,0-3 1 0 0,1-1 55 0 0,0 1-1 0 0,1-1 1 0 0,0 0 0 0 0,0 1 0 0 0,0-1-1 0 0,0 1 1 0 0,1 0 0 0 0,4-4-1 0 0,-4 5-203 0 0,0 0 0 0 0,1 0 0 0 0,-1 1 0 0 0,1-1-1 0 0,0 1 1 0 0,-1 0 0 0 0,1 0 0 0 0,0 0-1 0 0,0 1 1 0 0,1 0 0 0 0,-1 0 0 0 0,0 0 0 0 0,0 1-1 0 0,0-1 1 0 0,0 1 0 0 0,1 1 0 0 0,-1-1-1 0 0,0 1 1 0 0,8 1 0 0 0,-5 0-39 0 0,-1-1 0 0 0,1 1 1 0 0,-1 1-1 0 0,1-1 0 0 0,-1 1 0 0 0,0 0 1 0 0,0 1-1 0 0,0 0 0 0 0,-1 0 0 0 0,1 0 1 0 0,-1 1-1 0 0,8 7 0 0 0,-11-8 50 0 0,-1 0-1 0 0,1 1 1 0 0,0-1-1 0 0,-1 1 1 0 0,0-1-1 0 0,0 1 1 0 0,0 0-1 0 0,-1 0 1 0 0,0 0-1 0 0,0 0 1 0 0,0 0-1 0 0,0 0 1 0 0,-1 0-1 0 0,0 0 1 0 0,0 0-1 0 0,0 0 1 0 0,-2 10-1 0 0,-3 8 395 0 0,0-1-1 0 0,-15 39 1 0 0,6-19-35 0 0,5-19-192 0 0,0 0 0 0 0,-2-1 1 0 0,-19 32-1 0 0,-15 31-346 0 0,44-83-415 0 0,-5 12-203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7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5257 0 0,'-1'0'166'0'0,"1"0"1"0"0,-1-1-1 0 0,1 1 1 0 0,0 0-1 0 0,-1 0 0 0 0,1 0 1 0 0,-1 0-1 0 0,1 0 0 0 0,-1 0 1 0 0,1 0-1 0 0,-1 0 1 0 0,1 0-1 0 0,-1 0 0 0 0,1 0 1 0 0,0 1-1 0 0,-1-1 0 0 0,1 0 1 0 0,-1 0-1 0 0,1 0 0 0 0,0 0 1 0 0,-1 1-1 0 0,1-1 1 0 0,-1 0-1 0 0,1 0 0 0 0,0 1 1 0 0,-1-1-1 0 0,1 0 0 0 0,0 1 1 0 0,-1-1-1 0 0,1 0 1 0 0,0 1-1 0 0,0-1 0 0 0,0 1 1 0 0,-1-1-1 0 0,1 1 0 0 0,-10 25 2190 0 0,1 31-1198 0 0,8-54-820 0 0,-4 51 452 0 0,2 0 1 0 0,2 0 0 0 0,3 1-1 0 0,11 75 1 0 0,-8-102-602 0 0,1 1 1 0 0,1-1-1 0 0,1 0 1 0 0,1-1-1 0 0,2 0 1 0 0,1-1-1 0 0,1 0 1 0 0,1 0-1 0 0,33 45 1 0 0,-44-68-166 0 0,0 1 1 0 0,0 0 0 0 0,1-1-1 0 0,-1 0 1 0 0,1 0-1 0 0,-1 0 1 0 0,1 0-1 0 0,0-1 1 0 0,0 1 0 0 0,0-1-1 0 0,0 0 1 0 0,1 0-1 0 0,-1 0 1 0 0,1-1-1 0 0,-1 0 1 0 0,1 1 0 0 0,-1-2-1 0 0,1 1 1 0 0,0 0-1 0 0,-1-1 1 0 0,1 0 0 0 0,0 0-1 0 0,-1-1 1 0 0,1 1-1 0 0,0-1 1 0 0,-1 0-1 0 0,1 0 1 0 0,5-2 0 0 0,-5 1-435 0 0,0-1 0 0 0,-1 0 0 0 0,1 0 0 0 0,-1 0 0 0 0,1 0-1 0 0,-1 0 1 0 0,0-1 0 0 0,0 0 0 0 0,6-8 0 0 0,4-18-9704 0 0,-11 21 4758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8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0 5161 0 0,'-3'11'8549'0'0,"-14"37"-6972"0"0,-25 41-740 0 0,-3-1-1 0 0,-3-3 1 0 0,-110 144-1 0 0,157-229-818 0 0,1 1 0 0 0,0-1-1 0 0,0 0 1 0 0,-1 1-1 0 0,1-1 1 0 0,0 1 0 0 0,0-1-1 0 0,-1 1 1 0 0,1-1 0 0 0,0 0-1 0 0,0 1 1 0 0,0-1-1 0 0,0 1 1 0 0,0-1 0 0 0,0 1-1 0 0,0-1 1 0 0,0 1-1 0 0,0-1 1 0 0,0 0 0 0 0,0 1-1 0 0,0-1 1 0 0,0 1 0 0 0,0-1-1 0 0,0 1 1 0 0,0-1-1 0 0,1 1 1 0 0,-1-1 0 0 0,0 0-1 0 0,0 1 1 0 0,0-1-1 0 0,1 1 1 0 0,-1-1 0 0 0,0 0-1 0 0,1 1 1 0 0,-1-1 0 0 0,0 0-1 0 0,1 1 1 0 0,-1-1-1 0 0,0 0 1 0 0,1 0 0 0 0,-1 1-1 0 0,0-1 1 0 0,1 0 0 0 0,-1 0-1 0 0,1 0 1 0 0,-1 1-1 0 0,1-1 1 0 0,-1 0 0 0 0,0 0-1 0 0,1 0 1 0 0,-1 0-1 0 0,2 0 1 0 0,40 8 294 0 0,2 1-199 0 0,0 14-23 0 0,-2 1 0 0 0,-1 3 1 0 0,64 52-1 0 0,-8-4 12 0 0,-96-74-351 0 0,0 0 1 0 0,-1-1-1 0 0,1 1 0 0 0,0 0 0 0 0,0 0 1 0 0,0-1-1 0 0,0 1 0 0 0,0-1 0 0 0,0 1 1 0 0,0-1-1 0 0,1 1 0 0 0,-1-1 1 0 0,0 0-1 0 0,0 1 0 0 0,0-1 0 0 0,0 0 1 0 0,0 0-1 0 0,1 0 0 0 0,-1 0 0 0 0,0 0 1 0 0,0 0-1 0 0,0 0 0 0 0,1 0 0 0 0,1-1 1 0 0,-2-1-288 0 0,0 1 0 0 0,1-1 0 0 0,-1 1 1 0 0,0-1-1 0 0,0 0 0 0 0,0 1 0 0 0,0-1 0 0 0,0 0 1 0 0,-1 0-1 0 0,1 0 0 0 0,-1 0 0 0 0,1 0 1 0 0,-1 0-1 0 0,1-2 0 0 0,1-7-4016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8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1 8186 0 0,'-3'0'270'0'0,"0"1"0"0"0,1 0 0 0 0,-1 0 0 0 0,1 0 0 0 0,-1 1 0 0 0,1-1 0 0 0,0 0 0 0 0,-1 1 0 0 0,1 0 0 0 0,0-1 0 0 0,0 1 0 0 0,0 0 0 0 0,0 0 0 0 0,0 0 0 0 0,1 0 0 0 0,-1 1 0 0 0,-2 2 0 0 0,-23 43 1847 0 0,-14 38-424 0 0,-61 148 1161 0 0,101-232-2807 0 0,0 1 0 0 0,-1 0 1 0 0,2-1-1 0 0,-1 1 0 0 0,0 0 1 0 0,0 0-1 0 0,1 0 0 0 0,0-1 1 0 0,-1 1-1 0 0,1 0 0 0 0,0 0 1 0 0,1 0-1 0 0,-1 0 0 0 0,0 0 1 0 0,1 0-1 0 0,0-1 0 0 0,1 6 1 0 0,0-6-33 0 0,0 0 1 0 0,-1-1-1 0 0,1 1 0 0 0,0-1 1 0 0,0 0-1 0 0,0 0 1 0 0,0 1-1 0 0,0-1 1 0 0,0 0-1 0 0,1-1 0 0 0,-1 1 1 0 0,0 0-1 0 0,0-1 1 0 0,1 1-1 0 0,-1-1 1 0 0,0 0-1 0 0,1 1 0 0 0,-1-1 1 0 0,1-1-1 0 0,-1 1 1 0 0,0 0-1 0 0,4-1 0 0 0,85-6 261 0 0,-33 2-76 0 0,0 2-1 0 0,106 9 1 0 0,-137-2-255 0 0,-17-2-40 0 0,1 0 1 0 0,0-1-1 0 0,0 0 1 0 0,0-1 0 0 0,0 0-1 0 0,0 0 1 0 0,0-1-1 0 0,13-3 1 0 0,-23 3-114 0 0,0 1 0 0 0,0-1 0 0 0,-1 1 0 0 0,1-1 0 0 0,0 0 0 0 0,-1 1 0 0 0,1-1 0 0 0,0 0 0 0 0,-1 0 0 0 0,1 1 0 0 0,-1-1 0 0 0,0 0 0 0 0,1 0 0 0 0,-1 0 0 0 0,1 0 0 0 0,-1 1 0 0 0,0-1 0 0 0,0 0 0 0 0,0 0 0 0 0,1 0 0 0 0,-1 0 0 0 0,0 0 0 0 0,0 0 0 0 0,0 0 0 0 0,-1 0 0 0 0,1 0 0 0 0,0-1 0 0 0,-6-26-9094 0 0,4 22 5846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9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8426 0 0,'-5'7'423'0'0,"1"0"-1"0"0,0 0 1 0 0,0 1 0 0 0,1 0-1 0 0,0-1 1 0 0,1 1 0 0 0,0 0 0 0 0,0 1-1 0 0,0-1 1 0 0,1 0 0 0 0,0 14 0 0 0,0 6 622 0 0,2 1 0 0 0,4 28 0 0 0,29 188 2270 0 0,18 190 394 0 0,-49-413-4511 0 0,-2-44-4569 0 0,1-13-1024 0 0,1 14 2695 0 0,0-2-1746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3:5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4353 0 0,'8'-10'5076'0'0,"42"-32"-2350"0"0,-47 40-2604 0 0,1 1-1 0 0,-1-1 1 0 0,0 1 0 0 0,1 0 0 0 0,-1 0 0 0 0,1 0 0 0 0,-1 0 0 0 0,1 1 0 0 0,-1-1 0 0 0,1 1 0 0 0,0 0 0 0 0,-1 0 0 0 0,1 0 0 0 0,-1 1 0 0 0,1-1 0 0 0,0 1-1 0 0,-1 0 1 0 0,1 0 0 0 0,-1 0 0 0 0,0 0 0 0 0,1 1 0 0 0,3 2 0 0 0,-3-2-75 0 0,-1 1 0 0 0,0 0 0 0 0,0 0 0 0 0,0 0-1 0 0,0 0 1 0 0,-1 1 0 0 0,1-1 0 0 0,-1 1 0 0 0,1-1 0 0 0,-1 1 0 0 0,-1 0 0 0 0,1 0 0 0 0,0 0-1 0 0,-1 0 1 0 0,0 0 0 0 0,0 0 0 0 0,0 1 0 0 0,-1-1 0 0 0,1 6 0 0 0,0 5 65 0 0,-1 0 1 0 0,-1 1-1 0 0,0-1 1 0 0,-1 0-1 0 0,-1 0 1 0 0,0 0-1 0 0,-10 25 0 0 0,-4 2 644 0 0,-28 50 0 0 0,3-8 735 0 0,41-82-1440 0 0,0 0 0 0 0,0 0-1 0 0,0 0 1 0 0,0 0 0 0 0,0 0 0 0 0,1 0 0 0 0,-1 0-1 0 0,1 0 1 0 0,-1 0 0 0 0,1 0 0 0 0,0 1 0 0 0,0-1-1 0 0,0 0 1 0 0,0 0 0 0 0,0 0 0 0 0,1 0 0 0 0,-1 1-1 0 0,0-1 1 0 0,1 0 0 0 0,0 0 0 0 0,-1 0 0 0 0,1 0-1 0 0,0 0 1 0 0,0 0 0 0 0,0 0 0 0 0,0 0 0 0 0,1-1-1 0 0,-1 1 1 0 0,0 0 0 0 0,1-1 0 0 0,0 1 0 0 0,-1-1-1 0 0,1 1 1 0 0,0-1 0 0 0,-1 0 0 0 0,1 0 0 0 0,0 0-1 0 0,0 0 1 0 0,0 0 0 0 0,0 0 0 0 0,4 1 0 0 0,1 0-71 0 0,0 0 0 0 0,0-1 0 0 0,0 1 0 0 0,1-1 0 0 0,-1-1 0 0 0,0 0 0 0 0,1 0 0 0 0,-1 0 0 0 0,0-1 0 0 0,0 0 0 0 0,10-2 0 0 0,28-6-4340 0 0,-29 9-128 0 0,-4 3-3305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0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25 7978 0 0,'20'-15'5292'0'0,"-8"5"-1782"0"0,-20 34-943 0 0,-2 0-1881 0 0,3-4 1185 0 0,1-7-3404 0 0,0-5-3007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6553 0 0,'0'0'58'0'0,"1"0"0"0"0,-1-1-1 0 0,0 1 1 0 0,0-1-1 0 0,1 1 1 0 0,-1-1-1 0 0,0 1 1 0 0,0 0 0 0 0,1-1-1 0 0,-1 1 1 0 0,0 0-1 0 0,1-1 1 0 0,-1 1-1 0 0,1 0 1 0 0,-1-1-1 0 0,0 1 1 0 0,1 0 0 0 0,-1 0-1 0 0,1-1 1 0 0,-1 1-1 0 0,1 0 1 0 0,-1 0-1 0 0,1 0 1 0 0,-1 0 0 0 0,1 0-1 0 0,-1 0 1 0 0,1 0-1 0 0,-1 0 1 0 0,1 0-1 0 0,-1 0 1 0 0,1 0 0 0 0,-1 0-1 0 0,1 0 1 0 0,-1 0-1 0 0,1 0 1 0 0,-1 0-1 0 0,0 0 1 0 0,1 1 0 0 0,-1-1-1 0 0,1 0 1 0 0,-1 0-1 0 0,1 1 1 0 0,-1-1-1 0 0,0 0 1 0 0,1 1 0 0 0,-1-1-1 0 0,0 0 1 0 0,1 1-1 0 0,-1-1 1 0 0,0 0-1 0 0,1 1 1 0 0,-1-1-1 0 0,0 1 1 0 0,0-1 0 0 0,1 1-1 0 0,-1-1 1 0 0,0 1-1 0 0,0-1 1 0 0,0 1-1 0 0,3 16 482 0 0,-1-1 0 0 0,-1 1-1 0 0,-1-1 1 0 0,-2 29 0 0 0,0 19 247 0 0,27 338 895 0 0,112 582 0 0 0,-128-941-1739 0 0,1 4-478 0 0,-3 0-1 0 0,4 71 1 0 0,-20-133-8641 0 0,6-1 4884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26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5649 0 0,'0'0'89'0'0,"1"0"1"0"0,-1 0-1 0 0,0 0 0 0 0,0 0 0 0 0,0 0 0 0 0,0 0 1 0 0,1 0-1 0 0,-1 1 0 0 0,0-1 0 0 0,0 0 0 0 0,0 0 1 0 0,0 0-1 0 0,1 0 0 0 0,-1 1 0 0 0,0-1 0 0 0,0 0 1 0 0,0 0-1 0 0,0 0 0 0 0,0 1 0 0 0,0-1 0 0 0,0 0 1 0 0,0 0-1 0 0,0 0 0 0 0,0 1 0 0 0,0-1 0 0 0,0 0 1 0 0,0 0-1 0 0,0 1 0 0 0,0-1 0 0 0,0 0 0 0 0,0 0 1 0 0,0 0-1 0 0,0 1 0 0 0,0-1 0 0 0,0 0 0 0 0,0 0 1 0 0,0 0-1 0 0,0 1 0 0 0,0-1 0 0 0,0 0 0 0 0,-1 0 1 0 0,1 0-1 0 0,0 1 0 0 0,-9 19 2053 0 0,-21 34-962 0 0,16-30-955 0 0,1 0-148 0 0,-7 11 336 0 0,1 2 1 0 0,2 0-1 0 0,-18 59 0 0 0,34-95-374 0 0,1 0 0 0 0,0 0-1 0 0,-1 1 1 0 0,1-1 0 0 0,0 0 0 0 0,0 0-1 0 0,0 1 1 0 0,0-1 0 0 0,0 0 0 0 0,0 1-1 0 0,1-1 1 0 0,-1 0 0 0 0,0 0 0 0 0,1 0-1 0 0,-1 1 1 0 0,0-1 0 0 0,1 0 0 0 0,0 0-1 0 0,-1 0 1 0 0,1 0 0 0 0,0 0 0 0 0,-1 0-1 0 0,1 0 1 0 0,0 0 0 0 0,0 0 0 0 0,1 1-1 0 0,1 0-5 0 0,0 0 0 0 0,0-1-1 0 0,0 1 1 0 0,0-1 0 0 0,0 0 0 0 0,1 0-1 0 0,-1 0 1 0 0,0 0 0 0 0,7 0-1 0 0,8 1 62 0 0,1-2 0 0 0,33-3-1 0 0,-46 2 27 0 0,160-23 408 0 0,-103 13-239 0 0,122-6-1 0 0,-110 33-1360 0 0,-86-30-9401 0 0,5 8 8372 0 0,1 0-999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1 705 4977 0 0,'12'-16'669'0'0,"0"1"-1"0"0,1 1 1 0 0,1-1-1 0 0,23-17 1 0 0,-27 24-128 0 0,22-16 53 0 0,1 2 0 0 0,1 2 0 0 0,1 1 0 0 0,0 2 0 0 0,57-19 1 0 0,-19 6-229 0 0,252-99 481 0 0,-266 110-804 0 0,1 3 1 0 0,0 2 0 0 0,103-9 0 0 0,332 11-11 0 0,2 1 236 0 0,387-94 2789 0 0,-634 70-2227 0 0,-96 13-506 0 0,228-22 108 0 0,-323 41-367 0 0,-29 1-35 0 0,-1 0 0 0 0,0 2 0 0 0,0 2 0 0 0,37 5 0 0 0,-58-5-11 0 0,0 0-1 0 0,0 0 1 0 0,1 1-1 0 0,-2 0 1 0 0,1 1 0 0 0,0 0-1 0 0,-1 0 1 0 0,1 0 0 0 0,-1 1-1 0 0,0 0 1 0 0,-1 1-1 0 0,0-1 1 0 0,1 1 0 0 0,-2 1-1 0 0,1-1 1 0 0,-1 1-1 0 0,0 0 1 0 0,0 0 0 0 0,4 9-1 0 0,7 17 44 0 0,-2 1-1 0 0,-1 1 1 0 0,-2 0-1 0 0,-2 1 1 0 0,6 39-1 0 0,15 189 103 0 0,-23-178-113 0 0,26 532 171 0 0,0-152 120 0 0,-33-463-299 0 0,0 0 1 0 0,0 1-1 0 0,-1-1 0 0 0,0 0 1 0 0,1 0-1 0 0,-1 1 1 0 0,-1-1-1 0 0,1 0 0 0 0,0 0 1 0 0,-1 0-1 0 0,1-1 0 0 0,-1 1 1 0 0,0 0-1 0 0,0 0 1 0 0,0-1-1 0 0,0 0 0 0 0,-1 1 1 0 0,1-1-1 0 0,0 0 1 0 0,-1 0-1 0 0,0 0 0 0 0,0 0 1 0 0,1-1-1 0 0,-1 1 1 0 0,0-1-1 0 0,0 1 0 0 0,0-1 1 0 0,-4 1-1 0 0,-16 6 154 0 0,1-1 0 0 0,-45 8 0 0 0,45-11-75 0 0,-124 25 608 0 0,-1-6 1 0 0,-270 7-1 0 0,251-27-676 0 0,0 6 0 0 0,0 8 0 0 0,-238 55 0 0 0,-811 164 645 0 0,971-196-397 0 0,-176 15-83 0 0,417-55-256 0 0,-101 0 299 0 0,96-1-499 0 0,0 1-1 0 0,1-1 1 0 0,-1-1-1 0 0,0 0 0 0 0,1 0 1 0 0,-1 0-1 0 0,1-1 1 0 0,0 0-1 0 0,-1-1 0 0 0,-11-7 1 0 0,11 0-3315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4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1947 13 4961 0 0,'-17'-12'7549'0'0,"4"27"-4292"0"0,7-6-3349 0 0,-244 366 3378 0 0,-442 526-2526 0 0,407-549-702 0 0,21-18 443 0 0,-13 25 145 0 0,255-329-618 0 0,15-19 75 0 0,-1-1 0 0 0,0 1-1 0 0,0-1 1 0 0,-1-1 0 0 0,0 1 0 0 0,-1-1 0 0 0,-20 13 0 0 0,29-21-200 0 0,0 0 1 0 0,0-1 0 0 0,0 1 0 0 0,0-1 0 0 0,-1 1-1 0 0,1-1 1 0 0,0 1 0 0 0,0-1 0 0 0,0 0-1 0 0,-1 0 1 0 0,1 0 0 0 0,0 0 0 0 0,0 0 0 0 0,-1 0-1 0 0,1 0 1 0 0,0 0 0 0 0,0 0 0 0 0,-2-1-1 0 0,2 1-425 0 0,1-1 0 0 0,-1 1-1 0 0,1-1 1 0 0,-1 0 0 0 0,1 1-1 0 0,-1-1 1 0 0,1 0-1 0 0,-1 0 1 0 0,1 1 0 0 0,-1-1-1 0 0,1 0 1 0 0,0 0-1 0 0,0 0 1 0 0,-1 1 0 0 0,1-1-1 0 0,0 0 1 0 0,0 0-1 0 0,0 0 1 0 0,0 0 0 0 0,0 1-1 0 0,0-1 1 0 0,0 0-1 0 0,0 0 1 0 0,0 0 0 0 0,0 0-1 0 0,1-1 1 0 0,0-3-3842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4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6713 0 0,'0'0'112'0'0,"0"-1"0"0"0,0 1 0 0 0,0 0-1 0 0,0-1 1 0 0,0 1 0 0 0,0-1 0 0 0,0 1-1 0 0,0 0 1 0 0,0-1 0 0 0,0 1-1 0 0,0 0 1 0 0,0-1 0 0 0,0 1 0 0 0,0-1-1 0 0,0 1 1 0 0,1 0 0 0 0,-1-1 0 0 0,0 1-1 0 0,0 0 1 0 0,0-1 0 0 0,1 1-1 0 0,-1 0 1 0 0,0-1 0 0 0,0 1 0 0 0,1 0-1 0 0,-1 0 1 0 0,0-1 0 0 0,0 1 0 0 0,1 0-1 0 0,-1 0 1 0 0,0 0 0 0 0,1-1-1 0 0,-1 1 1 0 0,0 0 0 0 0,1 0 0 0 0,-1 0-1 0 0,1 0 1 0 0,-1 0 0 0 0,0 0 0 0 0,1 0-1 0 0,-1 0 1 0 0,1 0 0 0 0,0 0 59 0 0,-1 0-1 0 0,1 0 1 0 0,0 1 0 0 0,-1-1 0 0 0,1 1 0 0 0,-1-1 0 0 0,1 0-1 0 0,0 1 1 0 0,-1-1 0 0 0,1 1 0 0 0,-1-1 0 0 0,0 1 0 0 0,1 0 0 0 0,-1-1-1 0 0,1 1 1 0 0,-1-1 0 0 0,0 1 0 0 0,1 0 0 0 0,-1-1 0 0 0,0 1-1 0 0,0 0 1 0 0,0-1 0 0 0,1 1 0 0 0,-1 1 0 0 0,6 48 830 0 0,-3 0 0 0 0,-3 72 0 0 0,-1-43 214 0 0,1-76-1129 0 0,-1 0-1 0 0,1 0 1 0 0,1 1-1 0 0,-1-1 1 0 0,0 0 0 0 0,1 0-1 0 0,-1 0 1 0 0,1 1-1 0 0,0-1 1 0 0,0 0 0 0 0,1 0-1 0 0,-1 0 1 0 0,0-1-1 0 0,1 1 1 0 0,0 0 0 0 0,0 0-1 0 0,0-1 1 0 0,0 1 0 0 0,0-1-1 0 0,0 0 1 0 0,0 0-1 0 0,4 3 1 0 0,-1-3-54 0 0,0 0 0 0 0,0 0 0 0 0,0 0-1 0 0,0-1 1 0 0,0 1 0 0 0,0-1 0 0 0,0-1 0 0 0,1 1 0 0 0,-1-1 0 0 0,0 0-1 0 0,1 0 1 0 0,9-2 0 0 0,84-14 555 0 0,-47 6-387 0 0,-18 5-2928 0 0,-5 2-2367 0 0,0 2-3347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5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7546 0 0,'0'0'219'0'0,"-1"0"1"0"0,0 0-1 0 0,0 1 1 0 0,0-1-1 0 0,0 1 0 0 0,0-1 1 0 0,0 1-1 0 0,1-1 1 0 0,-1 1-1 0 0,0-1 1 0 0,0 1-1 0 0,1 0 1 0 0,-1-1-1 0 0,0 1 1 0 0,1 0-1 0 0,-1 0 1 0 0,1-1-1 0 0,-1 1 1 0 0,1 0-1 0 0,-1 0 1 0 0,1 0-1 0 0,0 0 0 0 0,-1 0 1 0 0,1-1-1 0 0,0 1 1 0 0,0 0-1 0 0,-1 0 1 0 0,1 0-1 0 0,0 0 1 0 0,0 0-1 0 0,0 0 1 0 0,0 0-1 0 0,1 1 1 0 0,0 0 11 0 0,1 0 1 0 0,-1 0-1 0 0,1-1 1 0 0,-1 1-1 0 0,1-1 1 0 0,0 0-1 0 0,0 1 0 0 0,0-1 1 0 0,-1 0-1 0 0,1 0 1 0 0,1 0-1 0 0,-1 0 1 0 0,3 0-1 0 0,10 4-72 0 0,1-1-1 0 0,-1-1 0 0 0,19 2 0 0 0,18-4-1314 0 0,-35-4-2270 0 0,-3-2-3925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5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6537 0 0,'5'0'154'0'0,"1"-1"-1"0"0,-1 0 0 0 0,1 0 1 0 0,-1 0-1 0 0,0 0 0 0 0,0-1 0 0 0,0 0 1 0 0,1 0-1 0 0,-2-1 0 0 0,1 0 1 0 0,7-4-1 0 0,51-46 808 0 0,-12 9-534 0 0,-40 37-342 0 0,46-29 88 0 0,-54 34-148 0 0,1 1 0 0 0,-1-1-1 0 0,1 1 1 0 0,0-1 0 0 0,0 1 0 0 0,-1 0 0 0 0,1 0-1 0 0,0 1 1 0 0,0-1 0 0 0,0 1 0 0 0,0 0 0 0 0,0 0-1 0 0,6 1 1 0 0,-8-1 52 0 0,-1 1 0 0 0,0 0 0 0 0,0 0 0 0 0,0 0 0 0 0,0 0 0 0 0,0 0 0 0 0,0 0 0 0 0,-1 0-1 0 0,1 1 1 0 0,0-1 0 0 0,0 0 0 0 0,-1 0 0 0 0,1 1 0 0 0,-1-1 0 0 0,1 0 0 0 0,-1 1 0 0 0,0-1 0 0 0,1 0 0 0 0,-1 1 0 0 0,0-1-1 0 0,0 1 1 0 0,0-1 0 0 0,0 0 0 0 0,0 1 0 0 0,0-1 0 0 0,0 1 0 0 0,-1-1 0 0 0,1 0 0 0 0,0 1 0 0 0,-1 1 0 0 0,-12 44 1007 0 0,-28 59-98 0 0,-6-3-1 0 0,-71 119 1 0 0,107-200-1768 0 0,8-14 214 0 0,0-1 1 0 0,0 0 0 0 0,-1-1 0 0 0,0 1 0 0 0,-1-1 0 0 0,1 1 0 0 0,-11 9 0 0 0,14-27-7460 0 0,4 2 5057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6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0 338 7162 0 0,'1'4'564'0'0,"0"-1"0"0"0,1 1 0 0 0,-1 0 0 0 0,1-1 0 0 0,-1 1 1 0 0,1-1-1 0 0,0 1 0 0 0,4 3 0 0 0,8 19 421 0 0,-13-23-997 0 0,3 11 312 0 0,2 0-1 0 0,-1 0 1 0 0,2 0 0 0 0,7 12 0 0 0,-12-22-395 0 0,1-1 0 0 0,-1 0 0 0 0,1 0 0 0 0,-1 0 0 0 0,1-1 0 0 0,0 1 0 0 0,0-1 0 0 0,0 1 0 0 0,5 1 0 0 0,-6-3-164 0 0,0 0 0 0 0,0 0 1 0 0,0 0-1 0 0,0 0 0 0 0,1-1 1 0 0,-1 0-1 0 0,0 1 0 0 0,0-1 1 0 0,1 0-1 0 0,-1 0 0 0 0,0 0 1 0 0,1 0-1 0 0,-1 0 0 0 0,0-1 1 0 0,0 1-1 0 0,1-1 0 0 0,1 0 1 0 0,-2 0-132 0 0,0 0 0 0 0,-1 0 0 0 0,1 0 0 0 0,0 0 0 0 0,-1 0 0 0 0,1 0 1 0 0,-1 0-1 0 0,1-1 0 0 0,-1 1 0 0 0,0 0 0 0 0,1-1 0 0 0,-1 1 0 0 0,0-1 1 0 0,2-3-1 0 0,1-3-2315 0 0</inkml:trace>
  <inkml:trace contextRef="#ctx0" brushRef="#br0" timeOffset="1">234 1 8442 0 0,'-8'34'989'0'0,"2"0"0"0"0,0 1 1 0 0,3 0-1 0 0,1 0 1 0 0,3 49-1 0 0,2-51-1184 0 0,1-1 0 0 0,1 0 0 0 0,1 0 0 0 0,2-1 0 0 0,25 61 0 0 0,-26-80-1765 0 0,-7-11 1822 0 0,0-1-1 0 0,0 0 1 0 0,0 0-1 0 0,0 0 1 0 0,0 1-1 0 0,0-1 1 0 0,0 0 0 0 0,0 0-1 0 0,0 0 1 0 0,0 1-1 0 0,0-1 1 0 0,0 0-1 0 0,1 0 1 0 0,-1 0-1 0 0,0 1 1 0 0,0-1-1 0 0,1 1-969 0 0,-1-1 970 0 0,1 0-1 0 0,-1 0 1 0 0,0 0 0 0 0,0 0-1 0 0,0 0 1 0 0,1 0-1 0 0,-1 0 1 0 0,0 0-1 0 0,0 0 1 0 0,0 0-1 0 0,1 0 1 0 0,-1 0-1 0 0,0 0 1 0 0,0 0-1 0 0,0 0 1 0 0,1 0-1 0 0,-1 0 1 0 0,0 0-1 0 0,0 0 1 0 0,0 0-1 0 0,1 0 1 0 0,-1 0-1 0 0,0 0 1 0 0,0 0-1 0 0,0 0 1 0 0,1-1 0 0 0,0-3-2998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6017 0 0,'46'-7'4401'0'0,"5"-9"-3966"0"0,-11 2-2033 0 0,-2 8-3986 0 0,-32 6 2817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88 3945 0 0,'-3'13'260'0'0,"-2"2"-22"0"0,1 1-1 0 0,0 1 1 0 0,2-1 0 0 0,-2 20-1 0 0,17-99 1938 0 0,-3 22-1212 0 0,-9 33-661 0 0,0-1 0 0 0,1 1-1 0 0,0-1 1 0 0,1 1 0 0 0,0 0 0 0 0,0 0-1 0 0,8-13 1 0 0,-10 20-248 0 0,0-1 0 0 0,0 1 0 0 0,0 0 0 0 0,0-1 0 0 0,0 1 0 0 0,1 0 0 0 0,-1 0 0 0 0,0 0 0 0 0,1 0 0 0 0,-1 0 0 0 0,1 1 0 0 0,-1-1 0 0 0,1 0 0 0 0,-1 1 0 0 0,1-1 0 0 0,-1 1 0 0 0,1-1 0 0 0,2 1 0 0 0,-1 0-21 0 0,-1 0 0 0 0,1 0 0 0 0,0 1 0 0 0,0-1-1 0 0,-1 1 1 0 0,1 0 0 0 0,-1 0 0 0 0,1 0 0 0 0,0 0 0 0 0,-1 0 0 0 0,0 1-1 0 0,1-1 1 0 0,-1 1 0 0 0,4 2 0 0 0,17 13-50 0 0,-15-12 119 0 0,0 1 0 0 0,0 0 0 0 0,0 0 1 0 0,0 1-1 0 0,-1 0 0 0 0,12 16 0 0 0,-18-22-34 0 0,0 1 0 0 0,0 0 1 0 0,0 0-1 0 0,-1 0 0 0 0,1 0 1 0 0,0 0-1 0 0,-1 0 0 0 0,1 0 0 0 0,-1 0 1 0 0,0 0-1 0 0,0 0 0 0 0,0 0 1 0 0,0 0-1 0 0,0 0 0 0 0,0 0 0 0 0,-1 2 1 0 0,0 0 82 0 0,0-1 0 0 0,-1 0 1 0 0,1 0-1 0 0,-1 0 0 0 0,0 0 1 0 0,0 0-1 0 0,0 0 0 0 0,0 0 1 0 0,0-1-1 0 0,-1 1 0 0 0,1-1 1 0 0,-6 4-1 0 0,2-2 11 0 0,-1 1 0 0 0,1-2 0 0 0,-1 1 0 0 0,0-1 0 0 0,-1 0 0 0 0,1 0 0 0 0,-1-1 0 0 0,1 0 0 0 0,-1 0 1 0 0,0-1-1 0 0,1 0 0 0 0,-1 0 0 0 0,0-1 0 0 0,0 0 0 0 0,0 0 0 0 0,0-1 0 0 0,1 0 0 0 0,-14-3 0 0 0,15 2-388 0 0,0 0 0 0 0,0 0 0 0 0,1 0 0 0 0,-1-1 0 0 0,1 1 0 0 0,0-1 0 0 0,0-1 0 0 0,0 1 0 0 0,0-1 0 0 0,-8-8 0 0 0,10 8-424 0 0,0 1 0 0 0,0-1-1 0 0,0 0 1 0 0,1 0-1 0 0,0 0 1 0 0,0 0-1 0 0,0-1 1 0 0,0 1-1 0 0,1 0 1 0 0,-1-1-1 0 0,1 0 1 0 0,0 1-1 0 0,1-1 1 0 0,-1 1 0 0 0,1-7-1 0 0,1-3-4081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7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36 5225 0 0,'-10'-3'1083'0'0,"-21"-10"2400"0"0,30 13-3132 0 0,0-1 0 0 0,0 1 0 0 0,0-1 0 0 0,0 1 0 0 0,0-1 0 0 0,1 0 0 0 0,-1 1 0 0 0,0-1 0 0 0,0 0 0 0 0,0 0 0 0 0,0 0 0 0 0,1 1 0 0 0,-1-1 0 0 0,0 0 0 0 0,1 0 0 0 0,-1 0 0 0 0,1 0 0 0 0,-1 0 0 0 0,1 0 0 0 0,-1 0 0 0 0,1-2 1231 0 0,45 52 93 0 0,190 191-1699 0 0,-11 10-1 0 0,236 343 1 0 0,-263-277 29 0 0,39 55 1337 0 0,-222-350-1161 0 0,0-2 1 0 0,1 0 0 0 0,1-1-1 0 0,1 0 1 0 0,1-1 0 0 0,0-1 0 0 0,33 22-1 0 0,-17-27-499 0 0,-17-14-3317 0 0,-6-10-7423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7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8826 0 0,'4'6'690'0'0,"1"-1"1"0"0,0 1 0 0 0,1-1-1 0 0,0 1 1 0 0,-1-1-1 0 0,2-1 1 0 0,9 7-1 0 0,12 9 1137 0 0,2 6-578 0 0,1-1 1 0 0,56 34 0 0 0,-74-52-842 0 0,1 1 1 0 0,0-2 0 0 0,1 0-1 0 0,-1-1 1 0 0,1 0-1 0 0,0-1 1 0 0,0-1 0 0 0,0 0-1 0 0,29 1 1 0 0,-39-4-322 0 0,0-1 1 0 0,-1 1-1 0 0,1-1 1 0 0,0 0-1 0 0,-1 0 1 0 0,1 0-1 0 0,-1-1 1 0 0,1 0-1 0 0,-1 1 1 0 0,1-2-1 0 0,-1 1 1 0 0,0 0-1 0 0,0-1 1 0 0,0 0-1 0 0,-1 0 1 0 0,1 0-1 0 0,-1 0 1 0 0,1-1 0 0 0,-1 1-1 0 0,0-1 1 0 0,0 0-1 0 0,-1 0 1 0 0,1 0-1 0 0,-1 0 1 0 0,0 0-1 0 0,3-9 1 0 0,3-11-95 0 0,-1 0 0 0 0,-1 0-1 0 0,-1-1 1 0 0,2-26 0 0 0,3-12-189 0 0,6-4-3021 0 0,-10 44-1249 0 0,1 1-3777 0 0,-3 11 1083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2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8642 0 0,'0'4'80'0'0,"1"0"-1"0"0,0 0 1 0 0,0-1 0 0 0,1 1-1 0 0,-1 0 1 0 0,1-1 0 0 0,0 1 0 0 0,0-1-1 0 0,0 0 1 0 0,3 4 0 0 0,14 30-34 0 0,-8 28 741 0 0,4 84 1 0 0,-5-37 219 0 0,41 324 2100 0 0,-51-417-3238 0 0,2 16-1880 0 0,6-21-5404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8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37 7226 0 0,'-14'5'1865'0'0,"23"-6"472"0"0,24-5-762 0 0,88-23-734 0 0,-107 27-763 0 0,1 0 0 0 0,-1 1 0 0 0,0 0 0 0 0,1 2 0 0 0,-1-1 0 0 0,23 5 0 0 0,-35-4-9 0 0,0-1 1 0 0,1 1 0 0 0,-1 0-1 0 0,0 0 1 0 0,0 0-1 0 0,0 0 1 0 0,0 0 0 0 0,1 1-1 0 0,-2-1 1 0 0,1 1 0 0 0,0-1-1 0 0,0 1 1 0 0,0 0-1 0 0,-1 0 1 0 0,1-1 0 0 0,-1 1-1 0 0,0 0 1 0 0,1 0-1 0 0,1 5 1 0 0,-1-2 46 0 0,0 1 0 0 0,0 0 1 0 0,-1 0-1 0 0,0 0 0 0 0,0 0 0 0 0,0 0 0 0 0,-1 11 1 0 0,-1 5 94 0 0,-1 0 0 0 0,-2 0 1 0 0,-7 29-1 0 0,-18 50 282 0 0,2-11-812 0 0,14-30-2798 0 0,13-47-219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8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9610 0 0,'20'-11'7468'0'0,"7"-17"-5160"0"0,30-45-4196 0 0,-37 46 2034 0 0,-1 1-661 0 0,-13 16 412 0 0,0 1 0 0 0,0 0 0 0 0,1 1 0 0 0,0 0 0 0 0,1 0 0 0 0,-1 0-1 0 0,2 1 1 0 0,-1 0 0 0 0,17-9 0 0 0,-24 16 144 0 0,0 0 0 0 0,0 0-1 0 0,-1 0 1 0 0,1 0 0 0 0,0 0 0 0 0,0 1-1 0 0,0-1 1 0 0,-1 0 0 0 0,1 0-1 0 0,0 1 1 0 0,-1-1 0 0 0,1 1 0 0 0,0-1-1 0 0,0 1 1 0 0,-1-1 0 0 0,1 1 0 0 0,-1-1-1 0 0,1 1 1 0 0,-1 0 0 0 0,1-1 0 0 0,-1 1-1 0 0,1 0 1 0 0,-1-1 0 0 0,1 1-1 0 0,-1 0 1 0 0,0 0 0 0 0,1-1 0 0 0,-1 1-1 0 0,0 0 1 0 0,0 0 0 0 0,0-1 0 0 0,1 1-1 0 0,-1 0 1 0 0,0 1 0 0 0,8 35 708 0 0,-7-33-669 0 0,39 336 2326 0 0,-18-124-2010 0 0,-13-187-1538 0 0,-2-28-1437 0 0,0-17-499 0 0,5-50-5530 0 0,-9 44 4340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9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7786 0 0,'2'2'2657'0'0,"-2"-2"-2590"0"0,14-6 1277 0 0,15-9-327 0 0,49-39 3 0 0,-54 36-641 0 0,1 1 0 0 0,49-26-1 0 0,-73 42-320 0 0,0 1-1 0 0,-1-1 0 0 0,1 1 1 0 0,0 0-1 0 0,0-1 1 0 0,-1 1-1 0 0,1 0 0 0 0,0 0 1 0 0,-1-1-1 0 0,1 1 0 0 0,0 0 1 0 0,0 0-1 0 0,0 0 1 0 0,-1 0-1 0 0,1 0 0 0 0,0 0 1 0 0,0 0-1 0 0,-1 0 1 0 0,1 0-1 0 0,0 0 0 0 0,0 1 1 0 0,-1-1-1 0 0,1 0 1 0 0,0 0-1 0 0,0 1 0 0 0,-1-1 1 0 0,1 1-1 0 0,0-1 0 0 0,-1 0 1 0 0,1 1-1 0 0,1 0 1 0 0,-2 1 25 0 0,1 0 1 0 0,0 0 0 0 0,-1-1-1 0 0,1 1 1 0 0,-1 0 0 0 0,0 0-1 0 0,1 0 1 0 0,-1 0-1 0 0,0-1 1 0 0,0 1 0 0 0,0 0-1 0 0,0 0 1 0 0,-1 2 0 0 0,-15 61 916 0 0,14-60-943 0 0,-17 52-16 0 0,-3 0 0 0 0,-29 54 0 0 0,-2-24-7698 0 0,42-76 2734 0 0,5-10 136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1 319 10330 0 0,'0'3'522'0'0,"0"-1"-1"0"0,0 1 1 0 0,1-1-1 0 0,0 1 1 0 0,-1-1 0 0 0,1 1-1 0 0,0-1 1 0 0,0 0-1 0 0,0 1 1 0 0,0-1-1 0 0,1 0 1 0 0,-1 0 0 0 0,3 4-1 0 0,23 26 1514 0 0,-25-30-2109 0 0,1 0 1 0 0,0 0 0 0 0,0 0-1 0 0,0-1 1 0 0,0 0-1 0 0,0 1 1 0 0,0-1 0 0 0,0 0-1 0 0,0 0 1 0 0,0-1-1 0 0,1 1 1 0 0,-1-1 0 0 0,0 1-1 0 0,1-1 1 0 0,-1 0-1 0 0,0-1 1 0 0,0 1 0 0 0,1 0-1 0 0,-1-1 1 0 0,0 0-1 0 0,0 0 1 0 0,1 0 0 0 0,-1 0-1 0 0,0 0 1 0 0,3-2-1 0 0,0-1-795 0 0,-1 1-1 0 0,0-1 1 0 0,-1 0-1 0 0,1 0 1 0 0,-1-1-1 0 0,0 1 1 0 0,0-1-1 0 0,0 0 1 0 0,-1 0-1 0 0,1 0 1 0 0,-1 0-1 0 0,0-1 1 0 0,2-5-1 0 0,-1-2-3043 0 0</inkml:trace>
  <inkml:trace contextRef="#ctx0" brushRef="#br0" timeOffset="1">266 0 7738 0 0,'-3'30'1162'0'0,"0"0"1"0"0,2-1 0 0 0,1 1-1 0 0,6 38 1 0 0,0-32-1931 0 0,1-2-1 0 0,1 1 0 0 0,18 42 1 0 0,-15-23-5588 0 0,-10-43 3219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0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7546 0 0,'-20'27'1401'0'0,"1"1"0"0"0,2 1 1 0 0,0 0-1 0 0,-14 38 0 0 0,13-21-1266 0 0,2 1 0 0 0,-12 59 0 0 0,24-93-1009 0 0,1 0-1525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10762 0 0,'1'7'830'0'0,"-1"-1"0"0"0,1 0 0 0 0,1 1 0 0 0,-1-1-1 0 0,1 0 1 0 0,4 10 0 0 0,38 66 1308 0 0,-28-54-1303 0 0,-10-18-762 0 0,1 0 0 0 0,0 0-1 0 0,1-1 1 0 0,0 0 0 0 0,0 0 0 0 0,1 0-1 0 0,0-1 1 0 0,0-1 0 0 0,1 0 0 0 0,0 0-1 0 0,0-1 1 0 0,1 0 0 0 0,-1 0 0 0 0,19 5-1 0 0,36 4-3437 0 0,-53-14 1196 0 0,0-1 0 0 0,0 0 1 0 0,19-2-1 0 0,-22 0-533 0 0,-1-2-1703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7 159 5233 0 0,'-1'-1'232'0'0,"1"-1"0"0"0,-1 1 0 0 0,0 0 0 0 0,0 0-1 0 0,1-1 1 0 0,-1 1 0 0 0,1 0 0 0 0,-1-1 0 0 0,1 1 0 0 0,0-1 0 0 0,-1 1-1 0 0,1-1 1 0 0,0 1 0 0 0,0 0 0 0 0,0-1 0 0 0,0 1 0 0 0,0-1 0 0 0,0 1-1 0 0,1-1 1 0 0,-1 1 0 0 0,0 0 0 0 0,1-1 0 0 0,-1 1 0 0 0,1-1 0 0 0,0 1-1 0 0,-1 0 1 0 0,1 0 0 0 0,0-1 0 0 0,1-1 0 0 0,26-40 2876 0 0,-28 42-3040 0 0,5-5 50 0 0,0 0 1 0 0,0 0 0 0 0,0 1 0 0 0,0 0 0 0 0,1 0 0 0 0,0 0 0 0 0,0 1-1 0 0,0 0 1 0 0,1 0 0 0 0,0 0 0 0 0,-1 1 0 0 0,1 0 0 0 0,0 1 0 0 0,0-1-1 0 0,1 1 1 0 0,9-1 0 0 0,-13 2-107 0 0,0 1-1 0 0,1 0 1 0 0,-1 0 0 0 0,0 0-1 0 0,0 1 1 0 0,0-1 0 0 0,0 1-1 0 0,0 0 1 0 0,0 1 0 0 0,0-1-1 0 0,0 0 1 0 0,0 1 0 0 0,0 0-1 0 0,0 0 1 0 0,-1 0 0 0 0,1 1-1 0 0,-1-1 1 0 0,0 1 0 0 0,0 0-1 0 0,0-1 1 0 0,0 1 0 0 0,0 1-1 0 0,0-1 1 0 0,-1 0 0 0 0,0 1-1 0 0,1-1 1 0 0,-1 1 0 0 0,-1 0-1 0 0,1 0 1 0 0,1 5-1 0 0,2 6 43 0 0,-1 1-1 0 0,0 0 0 0 0,-1 0 0 0 0,-1 1 0 0 0,-1-1 0 0 0,0 0 0 0 0,-1 1 0 0 0,-3 24 0 0 0,0-20-155 0 0,0 1 0 0 0,-2-1 0 0 0,0 1 0 0 0,-2-1 0 0 0,-16 38 0 0 0,22-57-250 0 0,0 1 0 0 0,-1-1 0 0 0,1 1-1 0 0,-1-1 1 0 0,1 0 0 0 0,-1 0 0 0 0,0 1 0 0 0,0-1 0 0 0,-3 3 0 0 0,-4-7-4278 0 0,3-15 558 0 0,4 1 51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1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9162 0 0,'5'97'6026'0'0,"-2"-55"-4864"0"0,-2 45 1 0 0,-5-20-286 0 0,-1-24-660 0 0,3 1-1 0 0,1 0 1 0 0,2 0 0 0 0,2 0 0 0 0,11 51 0 0 0,-13-91-217 0 0,-1 0 0 0 0,2 0 0 0 0,-1 0 1 0 0,0 0-1 0 0,1 0 0 0 0,-1-1 0 0 0,1 1 0 0 0,0-1 1 0 0,1 1-1 0 0,-1-1 0 0 0,0 0 0 0 0,1 0 0 0 0,0 0 1 0 0,0 0-1 0 0,0 0 0 0 0,0 0 0 0 0,0-1 0 0 0,0 0 1 0 0,1 1-1 0 0,-1-1 0 0 0,1-1 0 0 0,0 1 0 0 0,-1 0 1 0 0,1-1-1 0 0,0 0 0 0 0,4 1 0 0 0,-3-2-225 0 0,0 0-1 0 0,0 0 1 0 0,-1 0-1 0 0,1-1 0 0 0,0 0 1 0 0,0 0-1 0 0,-1 0 1 0 0,1 0-1 0 0,-1-1 1 0 0,1 0-1 0 0,-1 0 0 0 0,0 0 1 0 0,1 0-1 0 0,-1-1 1 0 0,0 0-1 0 0,-1 1 1 0 0,1-1-1 0 0,0-1 0 0 0,-1 1 1 0 0,0-1-1 0 0,6-6 1 0 0,-3 0-933 0 0,1 0-1 0 0,-1-1 1 0 0,-1 1 0 0 0,0-1 0 0 0,-1 0-1 0 0,0 0 1 0 0,3-13 0 0 0,0-2-2862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1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8730 0 0,'-9'19'4591'0'0,"2"22"-2805"0"0,4-21-994 0 0,-11 37 678 0 0,-11 63-153 0 0,24-109-1274 0 0,0 0-1 0 0,0 1 1 0 0,1-1-1 0 0,1 0 1 0 0,0 0 0 0 0,0 1-1 0 0,1-1 1 0 0,5 16-1 0 0,-6-24-34 0 0,0 0 0 0 0,0 0-1 0 0,0-1 1 0 0,1 1 0 0 0,-1 0-1 0 0,1 0 1 0 0,0-1 0 0 0,-1 1-1 0 0,1-1 1 0 0,0 0 0 0 0,1 1-1 0 0,-1-1 1 0 0,0 0 0 0 0,1 0-1 0 0,-1 0 1 0 0,1-1-1 0 0,-1 1 1 0 0,1 0 0 0 0,0-1-1 0 0,0 0 1 0 0,4 2 0 0 0,-2-2 14 0 0,0-1 0 0 0,1 1 1 0 0,-1-1-1 0 0,0 0 0 0 0,0 0 1 0 0,1-1-1 0 0,-1 1 0 0 0,0-1 1 0 0,0-1-1 0 0,0 1 0 0 0,8-4 1 0 0,6-3-38 0 0,-1-1 0 0 0,0 0 0 0 0,-1-2 0 0 0,0 0 0 0 0,22-19 0 0 0,-22 16-563 0 0,27-25-1409 0 0,-23 9-4839 0 0,-23 24 2629 0 0</inkml:trace>
  <inkml:trace contextRef="#ctx0" brushRef="#br0" timeOffset="1">87 541 6329 0 0,'0'1'49'0'0,"0"-1"-1"0"0,0 0 1 0 0,0 0 0 0 0,0 0-1 0 0,0 1 1 0 0,-1-1-1 0 0,1 0 1 0 0,0 0-1 0 0,0 0 1 0 0,0 1-1 0 0,0-1 1 0 0,0 0 0 0 0,0 0-1 0 0,0 0 1 0 0,0 1-1 0 0,0-1 1 0 0,0 0-1 0 0,0 0 1 0 0,0 1-1 0 0,0-1 1 0 0,0 0 0 0 0,0 0-1 0 0,0 1 1 0 0,0-1-1 0 0,0 0 1 0 0,0 0-1 0 0,0 0 1 0 0,0 1-1 0 0,0-1 1 0 0,0 0 0 0 0,0 0-1 0 0,1 1 1 0 0,-1-1-1 0 0,0 0 1 0 0,0 0-1 0 0,0 0 1 0 0,0 0-1 0 0,0 1 1 0 0,1-1 0 0 0,-1 0-1 0 0,0 0 1 0 0,0 0-1 0 0,0 0 1 0 0,1 0-1 0 0,-1 0 1 0 0,0 1-1 0 0,1-1 1 0 0,15-2 1414 0 0,14-8 197 0 0,3-8-1312 0 0,-1-1 0 0 0,-1-1 0 0 0,32-27 0 0 0,-16 6-2980 0 0,-1-3-3815 0 0,-41 39 3479 0 0</inkml:trace>
  <inkml:trace contextRef="#ctx0" brushRef="#br0" timeOffset="2">286 503 5449 0 0,'-14'22'1725'0'0,"2"0"0"0"0,1 2 0 0 0,-16 43 0 0 0,24-57-1356 0 0,0-1 0 0 0,1 1 0 0 0,0 0 0 0 0,1 0 0 0 0,0 0 0 0 0,0 0 0 0 0,1 0-1 0 0,0 1 1 0 0,1-1 0 0 0,0 0 0 0 0,1 0 0 0 0,5 17 0 0 0,-7-25-335 0 0,1 1 1 0 0,0-1-1 0 0,0 0 1 0 0,0 1-1 0 0,1-1 1 0 0,-1 0-1 0 0,0 0 0 0 0,1 0 1 0 0,-1 0-1 0 0,1 0 1 0 0,0 0-1 0 0,0 0 0 0 0,-1-1 1 0 0,1 1-1 0 0,0-1 1 0 0,1 1-1 0 0,-1-1 1 0 0,0 0-1 0 0,0 1 0 0 0,1-1 1 0 0,-1-1-1 0 0,0 1 1 0 0,4 1-1 0 0,-1-2-10 0 0,-1 0 0 0 0,1 0 0 0 0,0 0 1 0 0,-1 0-1 0 0,1-1 0 0 0,0 0 0 0 0,-1 0 0 0 0,1 0 0 0 0,-1 0 0 0 0,1-1 0 0 0,6-4 0 0 0,5-2-595 0 0,-1-1-1 0 0,-1 0 1 0 0,0-1-1 0 0,0-1 1 0 0,21-22-1 0 0,41-55-8196 0 0,-56 62 4257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2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9466 0 0,'-17'11'1226'0'0,"0"1"0"0"0,0 1 0 0 0,2 0-1 0 0,-25 26 1 0 0,26-21-866 0 0,0 1 0 0 0,1 0 0 0 0,1 0 1 0 0,1 1-1 0 0,0 1 0 0 0,-13 39 0 0 0,21-50-343 0 0,-1 0 91 0 0,0-1-1 0 0,1 1 0 0 0,0 0 1 0 0,1 1-1 0 0,0-1 1 0 0,-1 13-1 0 0,4-21-82 0 0,-1 0 0 0 0,0 1 0 0 0,0-1 1 0 0,1 0-1 0 0,-1 0 0 0 0,1 0 0 0 0,0 0 0 0 0,-1 0 0 0 0,1 0 1 0 0,0 0-1 0 0,0 0 0 0 0,1 0 0 0 0,-1 0 0 0 0,0 0 0 0 0,1 0 1 0 0,-1-1-1 0 0,1 1 0 0 0,-1-1 0 0 0,1 1 0 0 0,0-1 0 0 0,0 1 1 0 0,-1-1-1 0 0,1 0 0 0 0,0 0 0 0 0,0 0 0 0 0,0 0 0 0 0,0 0 1 0 0,0-1-1 0 0,1 1 0 0 0,-1-1 0 0 0,0 1 0 0 0,0-1 0 0 0,0 0 1 0 0,1 1-1 0 0,2-2 0 0 0,8 2 38 0 0,1-1-1 0 0,-1 0 1 0 0,1-1 0 0 0,-1-1-1 0 0,0 0 1 0 0,0-1 0 0 0,0-1 0 0 0,0 0-1 0 0,0 0 1 0 0,0-1 0 0 0,20-12 0 0 0,-6 1-75 0 0,-1-1 1 0 0,-1-1 0 0 0,0-1-1 0 0,22-22 1 0 0,-39 33-281 0 0,-1 1 0 0 0,0-1 0 0 0,0-1-1 0 0,0 1 1 0 0,-1-1 0 0 0,7-14 0 0 0,-2-19-3825 0 0,-10 37 3157 0 0,-1 1 1 0 0,0 0 0 0 0,-1-1-1 0 0,1 1 1 0 0,-1 0 0 0 0,1-1-1 0 0,-2 1 1 0 0,-1-5 0 0 0,-2-2-3220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1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4585 0 0,'-2'0'264'0'0,"0"0"1"0"0,0 0-1 0 0,0 0 1 0 0,0 0-1 0 0,0 0 0 0 0,0 0 1 0 0,0 0-1 0 0,0 0 1 0 0,0 1-1 0 0,0-1 0 0 0,0 1 1 0 0,0 0-1 0 0,0-1 1 0 0,0 1-1 0 0,1 0 0 0 0,-4 2 1 0 0,4-3-224 0 0,1 0 1 0 0,-1 0-1 0 0,1 1 1 0 0,-1-1-1 0 0,1 0 1 0 0,-1 0-1 0 0,1 0 1 0 0,0 1-1 0 0,-1-1 1 0 0,1 0-1 0 0,-1 1 1 0 0,1-1-1 0 0,-1 1 0 0 0,1-1 1 0 0,0 0-1 0 0,-1 1 1 0 0,1-1-1 0 0,0 1 1 0 0,0-1-1 0 0,-1 1 1 0 0,1-1-1 0 0,0 1 1 0 0,0-1-1 0 0,0 1 1 0 0,-1-1-1 0 0,1 1 1 0 0,0-1-1 0 0,0 1 1 0 0,0-1-1 0 0,0 1 1 0 0,0-1-1 0 0,0 1 1 0 0,0-1-1 0 0,0 1 1 0 0,0 0-1 0 0,0-1 1 0 0,1 1-1 0 0,-1-1 0 0 0,0 1 1 0 0,0-1-1 0 0,0 1 1 0 0,1-1-1 0 0,-1 0 1 0 0,0 1-1 0 0,1-1 1 0 0,-1 1-1 0 0,0-1 1 0 0,1 1-1 0 0,-1-1 1 0 0,0 0-1 0 0,1 1 1 0 0,-1-1-1 0 0,1 0 1 0 0,-1 1-1 0 0,1-1 1 0 0,-1 0-1 0 0,1 0 1 0 0,-1 1-1 0 0,1-1 1 0 0,-1 0-1 0 0,1 0 1 0 0,-1 0-1 0 0,2 0 1 0 0,123 62 267 0 0,18 6-316 0 0,336 138 310 0 0,-477-206-252 0 0,1 1 1 0 0,0 1-1 0 0,0-1 0 0 0,0 0 1 0 0,-1 1-1 0 0,1-1 0 0 0,0 1 1 0 0,-1 0-1 0 0,0 0 0 0 0,1 0 1 0 0,2 3-1 0 0,-5-3 4 0 0,0 0-1 0 0,0 0 1 0 0,0 0 0 0 0,0 0-1 0 0,0 0 1 0 0,-1-1 0 0 0,1 1-1 0 0,-1 0 1 0 0,1 0 0 0 0,-1 0 0 0 0,0 0-1 0 0,0-1 1 0 0,1 1 0 0 0,-1 0-1 0 0,0-1 1 0 0,-1 1 0 0 0,-1 2-1 0 0,-21 41 319 0 0,2 1 0 0 0,-20 61 0 0 0,-12 28 97 0 0,13-53 268 0 0,-4-2 1 0 0,-4-2-1 0 0,-94 115 1 0 0,134-183-836 0 0,-1 0 1 0 0,0-1-1 0 0,-14 10 1 0 0,-2 2-2996 0 0,2 2-4997 0 0,20-17 5251 0 0,1 0-552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8290 0 0,'-6'62'3879'0'0,"3"107"-1"0"0,3-56-2820 0 0,-1-92-1145 0 0,2 73 607 0 0,-1-86-802 0 0,1-1 1 0 0,0 1 0 0 0,1-1 0 0 0,-1 1 0 0 0,1-1 0 0 0,1 1 0 0 0,0-1 0 0 0,0 0 0 0 0,6 10 0 0 0,-9-16 32 0 0,1 0 1 0 0,-1 0-1 0 0,0 0 0 0 0,1 0 1 0 0,0 0-1 0 0,-1 0 0 0 0,1-1 0 0 0,0 1 1 0 0,-1 0-1 0 0,1-1 0 0 0,0 1 1 0 0,0 0-1 0 0,-1-1 0 0 0,1 1 0 0 0,0-1 1 0 0,0 1-1 0 0,0-1 0 0 0,0 1 0 0 0,0-1 1 0 0,0 0-1 0 0,0 1 0 0 0,0-1 1 0 0,0 0-1 0 0,0 0 0 0 0,0 0 0 0 0,0 0 1 0 0,0 0-1 0 0,0 0 0 0 0,0 0 1 0 0,0 0-1 0 0,0 0 0 0 0,0 0 0 0 0,0 0 1 0 0,0-1-1 0 0,0 1 0 0 0,0 0 1 0 0,0-1-1 0 0,-1 1 0 0 0,2-1 0 0 0,6-5-3345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2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9858 0 0,'-7'9'489'0'0,"0"0"0"0"0,0 0-1 0 0,1 0 1 0 0,1 1 0 0 0,0 0 0 0 0,0 1-1 0 0,1-1 1 0 0,0 1 0 0 0,-4 16 0 0 0,0 10 358 0 0,-6 56 0 0 0,12-70-679 0 0,0-1 0 0 0,2 1 0 0 0,4 40 0 0 0,-3-58-145 0 0,-1 0 0 0 0,1 1 0 0 0,0-1 0 0 0,0 0 0 0 0,1 1 0 0 0,0-1 0 0 0,0 0 1 0 0,0 0-1 0 0,0 0 0 0 0,1 0 0 0 0,0-1 0 0 0,0 1 0 0 0,0-1 0 0 0,0 1 0 0 0,1-1 0 0 0,0 0 0 0 0,0-1 0 0 0,0 1 0 0 0,0-1 1 0 0,1 1-1 0 0,6 3 0 0 0,-8-6 12 0 0,1 0 1 0 0,0-1-1 0 0,0 1 0 0 0,0-1 1 0 0,-1 1-1 0 0,1-1 1 0 0,0 0-1 0 0,0-1 0 0 0,0 1 1 0 0,0-1-1 0 0,-1 1 0 0 0,1-1 1 0 0,0 0-1 0 0,0-1 1 0 0,-1 1-1 0 0,1 0 0 0 0,-1-1 1 0 0,0 0-1 0 0,1 0 1 0 0,-1 0-1 0 0,0 0 0 0 0,0-1 1 0 0,0 1-1 0 0,0-1 1 0 0,-1 0-1 0 0,1 0 0 0 0,3-5 1 0 0,5-5 55 0 0,-1-1 0 0 0,0-1 0 0 0,-1 1-1 0 0,13-29 1 0 0,-13 20-23 0 0,0 0 0 0 0,-1-1 0 0 0,-2 0 0 0 0,5-31 0 0 0,-9 39-203 0 0,0 0-1 0 0,-1 0 1 0 0,-1 0-1 0 0,-1 0 1 0 0,0 0-1 0 0,-1 0 1 0 0,-6-26-1 0 0,8 39-9 0 0,-1 1-1 0 0,0 0 1 0 0,1 0-1 0 0,-1-1 1 0 0,0 1-1 0 0,0 0 1 0 0,0 0-1 0 0,0 0 1 0 0,0 0-1 0 0,-1 0 0 0 0,1 0 1 0 0,0 0-1 0 0,-1 1 1 0 0,0-1-1 0 0,1 0 1 0 0,-1 1-1 0 0,0-1 1 0 0,0 1-1 0 0,0 0 1 0 0,0 0-1 0 0,-4-2 1 0 0,3 2-37 0 0,1 1 1 0 0,-1 0 0 0 0,1 0 0 0 0,0 0 0 0 0,-1 0-1 0 0,1 1 1 0 0,-1-1 0 0 0,1 1 0 0 0,-1-1 0 0 0,1 1-1 0 0,0 0 1 0 0,-1 0 0 0 0,1 0 0 0 0,0 0 0 0 0,0 1-1 0 0,0-1 1 0 0,-2 2 0 0 0,-6 5-255 0 0,0 1-1 0 0,0-1 1 0 0,1 2-1 0 0,0 0 1 0 0,1 0 0 0 0,-10 17-1 0 0,-31 61 364 0 0,45-79 361 0 0,0 1-1 0 0,0 0 1 0 0,1 0-1 0 0,1 0 1 0 0,-1 1-1 0 0,2-1 1 0 0,-2 16-1 0 0,3-25-206 0 0,0 1 0 0 0,0-1-1 0 0,1 1 1 0 0,-1-1-1 0 0,0 1 1 0 0,1-1-1 0 0,-1 1 1 0 0,1-1 0 0 0,-1 1-1 0 0,1-1 1 0 0,-1 0-1 0 0,1 1 1 0 0,0-1 0 0 0,0 0-1 0 0,0 1 1 0 0,0-1-1 0 0,0 0 1 0 0,0 0-1 0 0,0 0 1 0 0,0 0 0 0 0,1 0-1 0 0,-1 0 1 0 0,0 0-1 0 0,0-1 1 0 0,1 1 0 0 0,-1 0-1 0 0,1-1 1 0 0,-1 1-1 0 0,1-1 1 0 0,2 1 0 0 0,6 1 46 0 0,0 0 0 0 0,0-1 0 0 0,21 0 0 0 0,-24-1-103 0 0,0 0-1 0 0,0 0 0 0 0,0 1 1 0 0,-1 0-1 0 0,14 3 1 0 0,-18-3-11 0 0,0 0 0 0 0,0 0 1 0 0,0 0-1 0 0,0 0 0 0 0,-1 0 0 0 0,1 1 1 0 0,0-1-1 0 0,-1 0 0 0 0,1 1 1 0 0,-1-1-1 0 0,0 1 0 0 0,1 0 1 0 0,-1 0-1 0 0,0-1 0 0 0,0 1 0 0 0,0 0 1 0 0,0 0-1 0 0,0 0 0 0 0,-1 0 1 0 0,1 0-1 0 0,-1 0 0 0 0,1 0 1 0 0,-1 3-1 0 0,1 0 15 0 0,-2 1 1 0 0,1 0-1 0 0,0-1 1 0 0,-1 1-1 0 0,0-1 1 0 0,-1 0-1 0 0,1 1 1 0 0,-5 9-1 0 0,-2 2 60 0 0,0 0 0 0 0,-2 0 0 0 0,0-1 0 0 0,-18 22 0 0 0,16-24 41 0 0,6-5 174 0 0,-1 0-1 0 0,-1 0 0 0 0,0-1 0 0 0,0 0 1 0 0,-1-1-1 0 0,-14 11 0 0 0,39-24-80 0 0,0 0 0 0 0,1 1 0 0 0,-1 1 0 0 0,1 1 0 0 0,0 0 0 0 0,0 1 0 0 0,1 1 0 0 0,22 1 0 0 0,-17 0-370 0 0,-1-1 1 0 0,0-1 0 0 0,0 0-1 0 0,34-10 1 0 0,-51 10-209 0 0,0 0 0 0 0,1 0 0 0 0,-1-1 0 0 0,-1 0 0 0 0,1 0 0 0 0,0 0 0 0 0,-1 0 0 0 0,0-1 0 0 0,0 0 0 0 0,0 1 0 0 0,0-2 0 0 0,0 1 0 0 0,-1 0 0 0 0,0-1 0 0 0,0 0 0 0 0,3-4 0 0 0,0-4-1303 0 0,-1 1-1 0 0,0-1 1 0 0,-1 0-1 0 0,0 0 0 0 0,3-20 1 0 0,-3 9-839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74 6865 0 0,'-13'24'2382'0'0,"13"-24"-2334"0"0,-1 1 0 0 0,1-1 0 0 0,0 1 0 0 0,0-1 0 0 0,1 0 0 0 0,-1 1 0 0 0,0-1 0 0 0,0 1 0 0 0,0-1 0 0 0,0 1 0 0 0,0-1 0 0 0,0 0 0 0 0,1 1 0 0 0,-1-1 0 0 0,0 1 0 0 0,0-1 0 0 0,0 0 0 0 0,1 1 0 0 0,-1-1 0 0 0,0 0 0 0 0,1 1 0 0 0,-1-1 0 0 0,0 0 0 0 0,1 0 0 0 0,-1 1 0 0 0,0-1 0 0 0,1 0 0 0 0,-1 0 0 0 0,0 0 0 0 0,1 1 0 0 0,0-1 0 0 0,2 0 13 0 0,1 1 0 0 0,-1-1 0 0 0,0 0 0 0 0,1 0 0 0 0,-1-1 0 0 0,0 1 0 0 0,1-1 0 0 0,-1 1 0 0 0,0-1 0 0 0,0 0 0 0 0,1 0 0 0 0,3-3 0 0 0,46-30 140 0 0,-47 28-238 0 0,1 1 0 0 0,0 0 1 0 0,0 0-1 0 0,0 1 0 0 0,0 0 1 0 0,1 0-1 0 0,0 1 0 0 0,14-5 0 0 0,-22 8 39 0 0,1 1 0 0 0,-1-1 0 0 0,1 0 0 0 0,-1 0 0 0 0,1 1 0 0 0,-1-1 0 0 0,1 0 0 0 0,-1 1 0 0 0,1-1 0 0 0,-1 0 0 0 0,0 1 1 0 0,1-1-1 0 0,-1 1 0 0 0,0-1 0 0 0,1 1 0 0 0,-1-1 0 0 0,0 1 0 0 0,0-1 0 0 0,1 1 0 0 0,-1-1 0 0 0,0 1 0 0 0,0-1 0 0 0,0 1 0 0 0,0-1 0 0 0,0 1 0 0 0,0 0 0 0 0,0-1 0 0 0,0 1 0 0 0,0-1 0 0 0,0 1 0 0 0,0-1 0 0 0,0 1 0 0 0,0-1 0 0 0,0 1 0 0 0,0-1 0 0 0,-1 1 0 0 0,1-1 0 0 0,0 1 0 0 0,-1 0 0 0 0,-6 29 373 0 0,7-28-309 0 0,-12 49 931 0 0,2 0-1 0 0,2 1 1 0 0,2 0 0 0 0,3 0-1 0 0,6 97 1 0 0,-2-142-942 0 0,0-1 0 0 0,0 1 1 0 0,0 0-1 0 0,1-1 0 0 0,0 0 0 0 0,1 1 1 0 0,-1-1-1 0 0,1 0 0 0 0,0 0 0 0 0,1 0 1 0 0,5 8-1 0 0,-8-13-45 0 0,0 1 0 0 0,1-1 0 0 0,-1 0 0 0 0,1 0 0 0 0,-1 0 0 0 0,1 0 0 0 0,-1 0 0 0 0,1 0 0 0 0,-1 0 0 0 0,1 0 0 0 0,0 0 0 0 0,-1-1 0 0 0,1 1 0 0 0,0-1 0 0 0,0 1 0 0 0,0-1 0 0 0,-1 0-1 0 0,4 0 1 0 0,-2 0-2 0 0,0-1-1 0 0,0 0 0 0 0,0 1 1 0 0,0-1-1 0 0,-1 0 0 0 0,1-1 0 0 0,0 1 1 0 0,-1 0-1 0 0,1-1 0 0 0,-1 0 0 0 0,1 1 1 0 0,-1-1-1 0 0,1 0 0 0 0,3-5 0 0 0,3-3-129 0 0,0-1 0 0 0,-1 0-1 0 0,0-1 1 0 0,0 0 0 0 0,-2 0 0 0 0,1-1-1 0 0,-2 1 1 0 0,9-25 0 0 0,-1-12-731 0 0,8-55 1 0 0,-10 45 381 0 0,14-127-536 0 0,-22 158 4994 0 0,-3 131-3037 0 0,14 117 0 0 0,-1-52-679 0 0,-12-159-303 0 0,-1 11-336 0 0,1 1-1 0 0,2 0 1 0 0,0-1-1 0 0,1 1 1 0 0,6 19-1 0 0,-10-40 300 0 0,0 0-1 0 0,0 0 0 0 0,0 1 1 0 0,0-1-1 0 0,0 0 1 0 0,0 0-1 0 0,0 0 0 0 0,1 0 1 0 0,-1 1-1 0 0,0-1 1 0 0,0 0-1 0 0,0 0 0 0 0,0 0 1 0 0,0 0-1 0 0,0 1 1 0 0,0-1-1 0 0,0 0 0 0 0,0 0 1 0 0,0 0-1 0 0,1 0 0 0 0,-1 0 1 0 0,0 0-1 0 0,0 1 1 0 0,0-1-1 0 0,0 0 0 0 0,0 0 1 0 0,1 0-1 0 0,-1 0 1 0 0,0 0-1 0 0,0 0 0 0 0,0 0 1 0 0,0 0-1 0 0,1 0 1 0 0,-1 0-1 0 0,0 0 0 0 0,0 0 1 0 0,0 0-1 0 0,0 0 0 0 0,1 0 1 0 0,-1 0-1 0 0,0 0 1 0 0,0 0-1 0 0,0 0 0 0 0,0 0 1 0 0,1 0-1 0 0,-1 0 1 0 0,0 0-1 0 0,0 0 0 0 0,0 0 1 0 0,0 0-1 0 0,1 0 1 0 0,-1 0-1 0 0,0 0 0 0 0,0-1 1 0 0,0 1-1 0 0,0 0 0 0 0,0 0 1 0 0,0 0-1 0 0,1 0 1 0 0,-1 0-1 0 0,0-1 0 0 0,0 1 1 0 0,8-18-1882 0 0,2-21 658 0 0,-3 0 876 0 0,1-45 0 0 0,-6 1 6751 0 0,-1 80-6236 0 0,-1 1 0 0 0,1 0 1 0 0,0-1-1 0 0,0 1 1 0 0,0 0-1 0 0,0-1 1 0 0,0 1-1 0 0,0 0 1 0 0,1 0-1 0 0,-1 0 1 0 0,1 0-1 0 0,-1 0 1 0 0,1 0-1 0 0,0 0 0 0 0,3-2 1 0 0,38-28-2516 0 0,-29 23 599 0 0,29-27-5418 0 0,-27 21 2424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15 103 9506 0 0,'-14'-2'4604'0'0,"19"-3"-2532"0"0,11-9-1526 0 0,-6 3-439 0 0,0 1 0 0 0,1 1 0 0 0,0 0 0 0 0,1 0 1 0 0,15-8-1 0 0,-23 15-84 0 0,-1 0-1 0 0,0 0 1 0 0,1 0 0 0 0,-1 0 0 0 0,1 1 0 0 0,-1 0 0 0 0,1 0-1 0 0,0 0 1 0 0,0 0 0 0 0,-1 0 0 0 0,1 1 0 0 0,0-1-1 0 0,0 1 1 0 0,0 0 0 0 0,0 0 0 0 0,0 1 0 0 0,-1-1-1 0 0,1 1 1 0 0,0 0 0 0 0,0 0 0 0 0,-1 0 0 0 0,1 0 0 0 0,0 1-1 0 0,4 2 1 0 0,-5-1 50 0 0,0 1-1 0 0,0-1 1 0 0,-1 1-1 0 0,1-1 1 0 0,-1 1 0 0 0,0 0-1 0 0,0 0 1 0 0,0 0-1 0 0,0 0 1 0 0,-1 0-1 0 0,0 0 1 0 0,1 1 0 0 0,-2-1-1 0 0,1 0 1 0 0,0 1-1 0 0,-1-1 1 0 0,0 9-1 0 0,0 5 81 0 0,-1 0 0 0 0,-1-1-1 0 0,-4 19 1 0 0,-8 25-356 0 0,-25 76 1 0 0,13-74-2578 0 0,-6-5-3351 0 0,25-49 3031 0 0,0-1-2198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4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1 349 8842 0 0,'0'4'515'0'0,"1"0"0"0"0,0 0-1 0 0,-1 0 1 0 0,2 0 0 0 0,-1 0 0 0 0,0 0 0 0 0,1 0-1 0 0,0-1 1 0 0,2 6 0 0 0,-1-4-503 0 0,0-1-1 0 0,0 1 1 0 0,1-1 0 0 0,-1 1 0 0 0,1-1-1 0 0,0 0 1 0 0,0 0 0 0 0,0-1 0 0 0,0 1-1 0 0,10 5 1 0 0,-11-9-372 0 0,-1 0 0 0 0,0 0 0 0 0,1 0 0 0 0,-1-1 1 0 0,0 1-1 0 0,1-1 0 0 0,-1 1 0 0 0,0-1 0 0 0,0 0 0 0 0,1 0 0 0 0,-1 0 0 0 0,0 0 1 0 0,0 0-1 0 0,0 0 0 0 0,0 0 0 0 0,0-1 0 0 0,0 1 0 0 0,-1-1 0 0 0,1 1 0 0 0,0-1 1 0 0,-1 0-1 0 0,1 0 0 0 0,-1 0 0 0 0,0 0 0 0 0,0 0 0 0 0,2-3 0 0 0,3-6-2962 0 0</inkml:trace>
  <inkml:trace contextRef="#ctx0" brushRef="#br0" timeOffset="1">246 1 7322 0 0,'-2'5'846'0'0,"0"0"0"0"0,0 0 0 0 0,0 1 0 0 0,1-1 0 0 0,0 1 0 0 0,0 6 0 0 0,1 64 1563 0 0,1-40-1504 0 0,-1-27-752 0 0,5 173 1453 0 0,-3-153-1797 0 0,2-1-1 0 0,1 1 1 0 0,1-1-1 0 0,12 35 1 0 0,-6-38-1928 0 0,-3-13-1013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4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84 5713 0 0,'1'-2'435'0'0,"0"0"-1"0"0,0 0 1 0 0,0 0-1 0 0,0 0 1 0 0,0 1-1 0 0,1-1 1 0 0,-1 0-1 0 0,1 0 1 0 0,-1 1-1 0 0,1-1 1 0 0,-1 1-1 0 0,1-1 1 0 0,0 1-1 0 0,3-2 1 0 0,30-20 1213 0 0,-33 22-1557 0 0,-1 1-141 0 0,46-25 658 0 0,-20 17-1992 0 0,-4 10-4045 0 0,-20 2 2183 0 0,-2 2-119 0 0</inkml:trace>
  <inkml:trace contextRef="#ctx0" brushRef="#br0" timeOffset="1">0 446 6233 0 0,'47'-38'2460'0'0,"-26"20"-1640"0"0,0 0 0 0 0,1 2 0 0 0,1 1 0 0 0,38-20 0 0 0,-56 32-676 0 0,0 1-1 0 0,0 0 1 0 0,1 0 0 0 0,-1 1 0 0 0,1-1-1 0 0,-1 1 1 0 0,1 0 0 0 0,-1 0 0 0 0,1 1 0 0 0,0 0-1 0 0,-1 0 1 0 0,1 0 0 0 0,-1 1 0 0 0,1 0-1 0 0,0 0 1 0 0,-1 0 0 0 0,1 0 0 0 0,-1 1-1 0 0,0 0 1 0 0,0 0 0 0 0,1 1 0 0 0,-1 0-1 0 0,-1 0 1 0 0,1 0 0 0 0,0 0 0 0 0,-1 0-1 0 0,7 8 1 0 0,-6-5 9 0 0,-1 0-1 0 0,0 0 0 0 0,0 0 1 0 0,0 1-1 0 0,-1 0 0 0 0,0-1 0 0 0,-1 1 1 0 0,1 0-1 0 0,-1 0 0 0 0,-1 1 1 0 0,1-1-1 0 0,-1 0 0 0 0,-1 1 1 0 0,1-1-1 0 0,-2 15 0 0 0,0-1-542 0 0,-1-1 0 0 0,-1 0 0 0 0,-1 0 0 0 0,-9 32 0 0 0,4-68-10675 0 0,6 4 6465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4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1 257 8922 0 0,'37'-18'2829'0'0,"-4"3"-2395"0"0,-1-1 0 0 0,-1-1 0 0 0,-1-2 0 0 0,0-1 0 0 0,34-30 0 0 0,-75 66-252 0 0,1 0 0 0 0,0 1 0 0 0,2 0 0 0 0,0 1 0 0 0,-7 21 0 0 0,-1 6 1054 0 0,-17 78 0 0 0,31-112-1081 0 0,0 0 1 0 0,1 0 0 0 0,0 0 0 0 0,1 0 0 0 0,0 0 0 0 0,1 0-1 0 0,1 0 1 0 0,-1 0 0 0 0,1 0 0 0 0,5 13 0 0 0,-5-20-135 0 0,-1-1 0 0 0,1 0 0 0 0,0 1 0 0 0,0-1 0 0 0,0 0 0 0 0,0 0 0 0 0,0 0 0 0 0,1 0 0 0 0,-1 0 0 0 0,1 0 0 0 0,0-1 0 0 0,0 0 0 0 0,0 1 0 0 0,0-1 0 0 0,1 0 0 0 0,-1 0 0 0 0,0-1 0 0 0,1 1 0 0 0,-1-1 0 0 0,1 0 1 0 0,0 1-1 0 0,-1-2 0 0 0,1 1 0 0 0,0 0 0 0 0,0-1 0 0 0,-1 0 0 0 0,1 1 0 0 0,0-2 0 0 0,0 1 0 0 0,0 0 0 0 0,-1-1 0 0 0,8-1 0 0 0,-1-1-63 0 0,0 0 0 0 0,0-1 0 0 0,0 0 0 0 0,-1-1 0 0 0,1 1 0 0 0,-1-2 0 0 0,-1 1 0 0 0,1-2 0 0 0,-1 1-1 0 0,0-1 1 0 0,0 0 0 0 0,-1 0 0 0 0,0-1 0 0 0,0 0 0 0 0,-1 0 0 0 0,6-10 0 0 0,3-6-373 0 0,-1-1 0 0 0,-1 0 0 0 0,-1-1 0 0 0,14-46 0 0 0,-12 15 129 0 0,-2 0-1 0 0,6-84 0 0 0,-13 98 770 0 0,-7 68 849 0 0,1 0 0 0 0,4 35 1 0 0,24 130-693 0 0,-8-67-288 0 0,-7-22-303 0 0,21 125-2569 0 0,-27-208-291 0 0,6-34-10318 0 0,-9 1 12972 0 0,0-5-2584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10 198 2513 0 0,'-3'-22'2948'0'0,"-3"-7"14920"0"0,21 25-18218 0 0,0-2-1 0 0,0 0 1 0 0,-1 0 0 0 0,0-1-1 0 0,0-1 1 0 0,21-16 0 0 0,-2 3-2147 0 0,44-26-7541 0 0,-47 29 3888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5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6985 0 0,'1'-4'87'0'0,"0"1"-1"0"0,0-1 0 0 0,1 1 0 0 0,-1 0 0 0 0,1 0 0 0 0,0-1 1 0 0,-1 1-1 0 0,1 0 0 0 0,1 0 0 0 0,-1 1 0 0 0,0-1 0 0 0,1 0 0 0 0,-1 1 1 0 0,1 0-1 0 0,0-1 0 0 0,0 1 0 0 0,4-2 0 0 0,2-2 164 0 0,0 0 0 0 0,0 0-1 0 0,1 1 1 0 0,16-6 0 0 0,-23 10-156 0 0,1-1-1 0 0,0 1 1 0 0,0 0 0 0 0,0 0-1 0 0,0 1 1 0 0,0-1 0 0 0,0 1 0 0 0,-1 0-1 0 0,1 0 1 0 0,0 0 0 0 0,0 0 0 0 0,0 1-1 0 0,0-1 1 0 0,0 1 0 0 0,0 0 0 0 0,0 0-1 0 0,-1 1 1 0 0,1-1 0 0 0,0 1 0 0 0,-1 0-1 0 0,1 0 1 0 0,-1 0 0 0 0,0 0 0 0 0,0 1-1 0 0,0-1 1 0 0,5 6 0 0 0,-4-2 54 0 0,0-1-1 0 0,-1 1 1 0 0,0 0-1 0 0,0 0 1 0 0,0 1-1 0 0,-1-1 1 0 0,0 0 0 0 0,0 1-1 0 0,-1 0 1 0 0,0-1-1 0 0,0 1 1 0 0,0 0 0 0 0,-1 0-1 0 0,-1 13 1 0 0,-2 5 67 0 0,-1 1 0 0 0,-1-1 0 0 0,-1 1 1 0 0,-1-2-1 0 0,-1 1 0 0 0,-15 28 0 0 0,12-30-921 0 0,-1 0 0 0 0,-1-1 0 0 0,-23 29 0 0 0,36-51 583 0 0,-1 1-163 0 0,1 0-1 0 0,-1 0 0 0 0,0 0 1 0 0,1 0-1 0 0,-1 0 0 0 0,0 0 1 0 0,0 0-1 0 0,1 0 0 0 0,-1-1 1 0 0,0 1-1 0 0,0 0 0 0 0,0-1 1 0 0,0 1-1 0 0,0 0 0 0 0,0-1 1 0 0,0 1-1 0 0,0-1 0 0 0,0 0 1 0 0,0 1-1 0 0,0-1 0 0 0,0 0 1 0 0,0 0-1 0 0,0 1 0 0 0,-1-1 1 0 0,-1 0-1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5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13595 0 0,'3'89'5372'0'0,"0"-46"-4182"0"0,-6 66 0 0 0,3-106-1172 0 0,-3 26 139 0 0,0 0 1 0 0,3 0-1 0 0,0 0 1 0 0,6 43 0 0 0,-5-66-174 0 0,1 0 0 0 0,-1 0 0 0 0,1 0 1 0 0,0 0-1 0 0,0-1 0 0 0,1 1 1 0 0,0-1-1 0 0,0 1 0 0 0,0-1 0 0 0,1 0 1 0 0,-1 0-1 0 0,6 5 0 0 0,-5-7-40 0 0,-1-1-1 0 0,1 1 1 0 0,-1-1-1 0 0,1 0 1 0 0,0 0-1 0 0,0 0 1 0 0,0-1-1 0 0,0 1 0 0 0,0-1 1 0 0,0 0-1 0 0,0 0 1 0 0,1-1-1 0 0,-1 1 1 0 0,0-1-1 0 0,0 0 1 0 0,1 0-1 0 0,-1 0 1 0 0,0-1-1 0 0,7-1 1 0 0,-2 0-412 0 0,0 0 1 0 0,0-1-1 0 0,0 0 0 0 0,-1-1 1 0 0,1 0-1 0 0,-1 0 1 0 0,0-1-1 0 0,0 0 0 0 0,-1 0 1 0 0,0-1-1 0 0,0 0 1 0 0,0 0-1 0 0,9-11 0 0 0,-3 1-1191 0 0,-1 0-1 0 0,-1 0 0 0 0,0-1 0 0 0,-1-1 1 0 0,9-22-1 0 0,-9 18-1501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2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6361 0 0,'-2'2'171'0'0,"0"0"0"0"0,0 0 0 0 0,0-1 0 0 0,0 1-1 0 0,1 0 1 0 0,-1 0 0 0 0,0 1 0 0 0,1-1 0 0 0,0 0 0 0 0,0 0-1 0 0,-1 1 1 0 0,1-1 0 0 0,1 1 0 0 0,-1-1 0 0 0,0 1 0 0 0,0-1-1 0 0,1 1 1 0 0,-1 5 0 0 0,-2 57 2441 0 0,3-45-2315 0 0,2 112 858 0 0,18 131 0 0 0,-9-135-799 0 0,-8-86-643 0 0,8 65 660 0 0,-10-98-1581 0 0,1-1 0 0 0,1 1 0 0 0,0 0-1 0 0,0-1 1 0 0,6 11 0 0 0,-3-13-2183 0 0,-1-5 67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 4337 0 0,'-1'-1'277'0'0,"1"0"0"0"0,-1 1 0 0 0,1-1 0 0 0,-1 1 0 0 0,0-1 0 0 0,1 1 0 0 0,-1-1 0 0 0,0 1 0 0 0,1-1 0 0 0,-1 1 0 0 0,0 0 0 0 0,0-1 0 0 0,0 1 0 0 0,1 0 0 0 0,-1 0 0 0 0,0-1 0 0 0,0 1 0 0 0,0 0 1 0 0,1 0-1 0 0,-1 0 0 0 0,0 0 0 0 0,0 0 0 0 0,0 0 0 0 0,0 0 0 0 0,1 1 0 0 0,-1-1 0 0 0,0 0 0 0 0,0 0 0 0 0,0 1 0 0 0,1-1 0 0 0,-1 0 0 0 0,-1 1 0 0 0,-1 2 127 0 0,1-1 1 0 0,0 0-1 0 0,-1 0 0 0 0,1 1 1 0 0,0 0-1 0 0,0-1 0 0 0,0 1 1 0 0,-2 6-1 0 0,-22 59 993 0 0,25-65-1374 0 0,0 1 0 0 0,0-1 0 0 0,0 1 0 0 0,1-1 1 0 0,-1 1-1 0 0,1-1 0 0 0,0 1 0 0 0,0-1 0 0 0,1 1 1 0 0,-1 0-1 0 0,2 3 0 0 0,-2-5-8 0 0,1 0-1 0 0,0-1 1 0 0,-1 1-1 0 0,1-1 1 0 0,0 1 0 0 0,0-1-1 0 0,0 1 1 0 0,0-1 0 0 0,0 0-1 0 0,1 1 1 0 0,-1-1 0 0 0,0 0-1 0 0,1 0 1 0 0,-1 0-1 0 0,1 0 1 0 0,2 1 0 0 0,4 1-22 0 0,0-1 1 0 0,0 0-1 0 0,1 0 1 0 0,-1-1-1 0 0,1 0 1 0 0,-1 0-1 0 0,13-2 1 0 0,36 5-901 0 0,-59 1 451 0 0,0-1 1 0 0,0 0-1 0 0,0 0 1 0 0,0 0 0 0 0,-1 0-1 0 0,1 0 1 0 0,-1 0 0 0 0,-6 6-1 0 0,-46 42-1343 0 0,44-44 1882 0 0,0 2 0 0 0,1-1 0 0 0,0 2 0 0 0,1-1 0 0 0,-16 23 0 0 0,25-33-59 0 0,0 0-1 0 0,0 0 1 0 0,0 0 0 0 0,-1 1 0 0 0,1-1 0 0 0,0 0 0 0 0,0 0-1 0 0,0 0 1 0 0,0 0 0 0 0,0 1 0 0 0,-1-1 0 0 0,1 0 0 0 0,0 0-1 0 0,0 0 1 0 0,0 1 0 0 0,0-1 0 0 0,0 0 0 0 0,0 0 0 0 0,0 0-1 0 0,0 1 1 0 0,0-1 0 0 0,0 0 0 0 0,0 0 0 0 0,0 0-1 0 0,0 1 1 0 0,0-1 0 0 0,0 0 0 0 0,0 0 0 0 0,0 1 0 0 0,0-1-1 0 0,0 0 1 0 0,0 0 0 0 0,0 0 0 0 0,0 1 0 0 0,0-1 0 0 0,1 0-1 0 0,-1 0 1 0 0,0 0 0 0 0,0 0 0 0 0,0 1 0 0 0,0-1 0 0 0,0 0-1 0 0,1 0 1 0 0,-1 0 0 0 0,0 0 0 0 0,0 0 0 0 0,0 1 0 0 0,1-1-1 0 0,-1 0 1 0 0,0 0 0 0 0,0 0 0 0 0,0 0 0 0 0,1 0 0 0 0,16-3 867 0 0,16-11 99 0 0,95-79 196 0 0,-128 92-1163 0 0,0 1 0 0 0,1 0 1 0 0,-1-1-1 0 0,0 1 0 0 0,1 0 0 0 0,-1 0 0 0 0,0-1 0 0 0,1 1 1 0 0,-1 0-1 0 0,1 0 0 0 0,-1 0 0 0 0,0 0 0 0 0,1 0 1 0 0,-1 0-1 0 0,1-1 0 0 0,-1 1 0 0 0,1 0 0 0 0,-1 0 0 0 0,0 0 1 0 0,1 0-1 0 0,-1 0 0 0 0,1 1 0 0 0,-1-1 0 0 0,1 0 1 0 0,-1 0-1 0 0,0 0 0 0 0,1 0 0 0 0,-1 0 0 0 0,0 0 0 0 0,1 1 1 0 0,-1-1-1 0 0,1 0 0 0 0,-1 0 0 0 0,1 1 0 0 0,3 17 628 0 0,-8 30 108 0 0,2-41-692 0 0,-1 23 336 0 0,0-1 0 0 0,2 0 0 0 0,2 32 0 0 0,-1-54-406 0 0,0-1 1 0 0,1 0 0 0 0,0 1 0 0 0,0-1 0 0 0,1 0-1 0 0,0 1 1 0 0,0-1 0 0 0,0 0 0 0 0,0 0-1 0 0,1 0 1 0 0,0-1 0 0 0,1 1 0 0 0,-1-1-1 0 0,1 1 1 0 0,0-1 0 0 0,0 0 0 0 0,1-1 0 0 0,-1 1-1 0 0,1-1 1 0 0,9 7 0 0 0,-11-10-260 0 0,0 0 0 0 0,0 0 0 0 0,0 0 0 0 0,1 0 0 0 0,-1 0 0 0 0,0 0 0 0 0,1-1 0 0 0,-1 0 0 0 0,0 1 0 0 0,1-1 0 0 0,-1-1 0 0 0,1 1 0 0 0,-1 0 0 0 0,0-1 0 0 0,1 0 0 0 0,-1 1 0 0 0,6-4 0 0 0,0 0-1465 0 0,0 0 0 0 0,0-1 0 0 0,-1 0 0 0 0,16-12 0 0 0,-1-1-3756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6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9002 0 0,'-5'9'5269'0'0,"-6"18"-3239"0"0,-5 12-1699 0 0,-17 27 429 0 0,-1-3-288 0 0,3 2 0 0 0,-37 113 0 0 0,67-176-445 0 0,1 0 0 0 0,-1 1-1 0 0,0-1 1 0 0,1 0 0 0 0,-1 1-1 0 0,1-1 1 0 0,0 0 0 0 0,-1 1 0 0 0,1-1-1 0 0,0 0 1 0 0,1 1 0 0 0,-1-1 0 0 0,0 1-1 0 0,1-1 1 0 0,-1 0 0 0 0,1 0 0 0 0,0 1-1 0 0,0-1 1 0 0,0 0 0 0 0,0 0 0 0 0,0 0-1 0 0,0 0 1 0 0,2 3 0 0 0,0-3 17 0 0,-1-1 0 0 0,1 1 0 0 0,-1-1 0 0 0,1 0 0 0 0,0 0 1 0 0,-1 0-1 0 0,1 0 0 0 0,0 0 0 0 0,0 0 0 0 0,0-1 0 0 0,-1 1 0 0 0,1-1 0 0 0,0 0 1 0 0,0 0-1 0 0,0 0 0 0 0,3-1 0 0 0,15-2 142 0 0,-1-1 0 0 0,0-1 0 0 0,0 0 0 0 0,20-10 1 0 0,-38 14-185 0 0,73-29-34 0 0,-2-3 0 0 0,-2-3 0 0 0,87-59 1 0 0,-153 92-252 0 0,20-17-1870 0 0,-22 10-2047 0 0,-14 1-4073 0 0,3 6 3776 0 0</inkml:trace>
  <inkml:trace contextRef="#ctx0" brushRef="#br0" timeOffset="1">270 185 14339 0 0,'-11'47'1575'0'0,"1"1"1"0"0,3 0-1 0 0,-3 77 0 0 0,0 3-586 0 0,5-87-947 0 0,-1-4 275 0 0,0 60-1 0 0,6-89-526 0 0,0 1 0 0 0,0-1 0 0 0,1 1 1 0 0,1-1-1 0 0,-1 0 0 0 0,1 1 0 0 0,1-1 0 0 0,-1 0 0 0 0,1 0 1 0 0,1 0-1 0 0,0-1 0 0 0,8 14 0 0 0,-10-19-258 0 0,1 0 0 0 0,-1 0 0 0 0,0 0-1 0 0,1 0 1 0 0,0 0 0 0 0,-1-1 0 0 0,1 1 0 0 0,0-1-1 0 0,0 0 1 0 0,-1 0 0 0 0,1 0 0 0 0,0 0 0 0 0,0 0-1 0 0,0-1 1 0 0,0 1 0 0 0,0-1 0 0 0,1 0 0 0 0,-1 0-1 0 0,0 0 1 0 0,0 0 0 0 0,0 0 0 0 0,0-1 0 0 0,0 0-1 0 0,0 1 1 0 0,0-1 0 0 0,4-2 0 0 0,9-5-4555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7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 10178 0 0,'-6'29'5085'0'0,"10"25"-3043"0"0,-2-18-1163 0 0,-2 9-318 0 0,-2-13-83 0 0,2 0-1 0 0,7 52 1 0 0,-6-76-395 0 0,1-1 1 0 0,-1 0 0 0 0,1 0 0 0 0,1 1-1 0 0,-1-1 1 0 0,1-1 0 0 0,0 1-1 0 0,1 0 1 0 0,-1-1 0 0 0,1 0-1 0 0,1 0 1 0 0,-1 0 0 0 0,1 0 0 0 0,0 0-1 0 0,0-1 1 0 0,11 8 0 0 0,-13-11-30 0 0,-1 0 1 0 0,1-1 0 0 0,0 1-1 0 0,0-1 1 0 0,0 0 0 0 0,0 1-1 0 0,0-1 1 0 0,0-1 0 0 0,0 1-1 0 0,0 0 1 0 0,0-1 0 0 0,0 0-1 0 0,0 1 1 0 0,0-1 0 0 0,0-1 0 0 0,1 1-1 0 0,-1 0 1 0 0,0-1 0 0 0,4 0-1 0 0,-3-1 10 0 0,1 0 1 0 0,0 0-1 0 0,-1-1 0 0 0,1 0 0 0 0,-1 1 0 0 0,0-2 1 0 0,0 1-1 0 0,0 0 0 0 0,0-1 0 0 0,6-7 0 0 0,-2 0 27 0 0,1-1-1 0 0,-2 0 0 0 0,0 0 0 0 0,0-1 1 0 0,-1 0-1 0 0,0 0 0 0 0,5-22 0 0 0,-6 14-39 0 0,-2 1 0 0 0,0-1 0 0 0,-1 1 0 0 0,0-1-1 0 0,-3-24 1 0 0,1 38-150 0 0,-1-1 0 0 0,0 1 1 0 0,0 0-1 0 0,0 0 0 0 0,-1-1 0 0 0,0 1 0 0 0,0 0 0 0 0,-1 1 0 0 0,0-1 1 0 0,0 0-1 0 0,-1 1 0 0 0,0 0 0 0 0,0 0 0 0 0,0 0 0 0 0,-1 0 0 0 0,0 0 1 0 0,0 1-1 0 0,-6-5 0 0 0,8 8-67 0 0,0 0 1 0 0,1 1-1 0 0,-1-1 0 0 0,0 1 1 0 0,0 0-1 0 0,0 0 1 0 0,0 0-1 0 0,-1 0 0 0 0,1 0 1 0 0,0 1-1 0 0,0 0 0 0 0,0-1 1 0 0,-1 1-1 0 0,1 0 1 0 0,0 0-1 0 0,0 1 0 0 0,-5 0 1 0 0,1 1-102 0 0,1 0 0 0 0,-1 0 0 0 0,1 1 0 0 0,0 0 0 0 0,0 0-1 0 0,0 0 1 0 0,0 1 0 0 0,-5 4 0 0 0,1 0 123 0 0,0 1-1 0 0,1 0 1 0 0,0 0-1 0 0,0 1 1 0 0,1 0-1 0 0,1 0 0 0 0,0 1 1 0 0,-9 17-1 0 0,15-25 270 0 0,-1 0 0 0 0,1-1 0 0 0,0 1 0 0 0,0 1-1 0 0,1-1 1 0 0,-1 0 0 0 0,1 0 0 0 0,-1 0 0 0 0,1 0-1 0 0,0 0 1 0 0,0 0 0 0 0,1 1 0 0 0,-1-1 0 0 0,0 0 0 0 0,1 0-1 0 0,0 0 1 0 0,0 0 0 0 0,0 0 0 0 0,0 0 0 0 0,0 0-1 0 0,1 0 1 0 0,-1-1 0 0 0,4 6 0 0 0,4 1 109 0 0,-1 0-1 0 0,1 0 1 0 0,1 0 0 0 0,19 13 0 0 0,25 22-23 0 0,-51-41-207 0 0,0 0 0 0 0,0 0 1 0 0,-1 0-1 0 0,1 0 0 0 0,-1 1 0 0 0,0-1 0 0 0,0 1 1 0 0,0 0-1 0 0,0-1 0 0 0,-1 1 0 0 0,0 0 0 0 0,2 8 1 0 0,-3-2 30 0 0,0-1-1 0 0,0 1 1 0 0,-1-1 0 0 0,-1 1 0 0 0,1-1 0 0 0,-2 1 0 0 0,1-1-1 0 0,-1 0 1 0 0,-1 0 0 0 0,1 0 0 0 0,-2-1 0 0 0,1 1 0 0 0,-1-1 0 0 0,0 0-1 0 0,-1 0 1 0 0,0-1 0 0 0,0 0 0 0 0,-1 0 0 0 0,1 0 0 0 0,-2-1-1 0 0,1 0 1 0 0,-10 7 0 0 0,172-89 1536 0 0,-95 44-1652 0 0,74-45-860 0 0,-120 68-185 0 0,-2-1-1 0 0,1-1 1 0 0,-1 0-1 0 0,11-13 0 0 0,-18 16-443 0 0,1 1-1 0 0,-1 0 1 0 0,-1-1-1 0 0,1 0 1 0 0,4-13-1 0 0,-3 3-3217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29 216 9938 0 0,'-2'1'440'0'0,"-1"1"0"0"0,1-1 0 0 0,-1 1 0 0 0,1-1 1 0 0,0 1-1 0 0,-1 0 0 0 0,1 0 0 0 0,0 0 0 0 0,0 0 0 0 0,0 1 0 0 0,-1 2 0 0 0,9 1 2033 0 0,19-6-1969 0 0,-7-3-447 0 0,-1-1 1 0 0,0-2-1 0 0,0 1 0 0 0,-1-2 1 0 0,1 0-1 0 0,-2-1 0 0 0,21-13 1 0 0,10-4-90 0 0,-37 20-7 0 0,-5 2 29 0 0,-1 1 1 0 0,1 0-1 0 0,-1-1 0 0 0,1 2 0 0 0,0-1 1 0 0,0 0-1 0 0,0 1 0 0 0,0 0 0 0 0,7-2 1 0 0,-12 8 22 0 0,0 0 1 0 0,0-1-1 0 0,-1 1 1 0 0,1-1-1 0 0,-1 0 1 0 0,0 0-1 0 0,-4 6 0 0 0,5-9-6 0 0,-21 40 432 0 0,2 2 0 0 0,-19 58 0 0 0,32-79-220 0 0,1 0 0 0 0,1 1 0 0 0,1-1 0 0 0,1 1 0 0 0,1 0 0 0 0,1 41 0 0 0,1-61-205 0 0,0 1-1 0 0,1-1 0 0 0,-1 1 1 0 0,1-1-1 0 0,-1 1 0 0 0,1-1 1 0 0,0 0-1 0 0,1 1 0 0 0,-1-1 1 0 0,0 0-1 0 0,1 0 0 0 0,0 0 1 0 0,0 0-1 0 0,0 0 0 0 0,0 0 0 0 0,4 3 1 0 0,-4-5-11 0 0,0 1 1 0 0,0-1-1 0 0,0 0 1 0 0,0 0-1 0 0,0 0 1 0 0,0 0 0 0 0,1-1-1 0 0,-1 1 1 0 0,0 0-1 0 0,1-1 1 0 0,-1 0-1 0 0,0 1 1 0 0,1-1-1 0 0,-1 0 1 0 0,0 0-1 0 0,1-1 1 0 0,-1 1-1 0 0,4-1 1 0 0,3-2-18 0 0,-1 0 1 0 0,1 0-1 0 0,-1-1 1 0 0,0 0-1 0 0,0 0 0 0 0,-1-1 1 0 0,1 0-1 0 0,-1 0 1 0 0,0-1-1 0 0,0 0 1 0 0,6-7-1 0 0,10-14-230 0 0,-1-2 0 0 0,-2 0 0 0 0,-1-1 1 0 0,-1-1-1 0 0,-1 0 0 0 0,17-49 0 0 0,-11 17 179 0 0,-4-1 0 0 0,18-99 0 0 0,-35 143 1491 0 0,-7 35-250 0 0,-8 34-378 0 0,0 135-236 0 0,11 204 0 0 0,2-369-627 0 0,0-4-185 0 0,0-1-1 0 0,1 1 1 0 0,1-1 0 0 0,0 1-1 0 0,5 14 1 0 0,-7-29 188 0 0,0 0 0 0 0,0 0 0 0 0,0 0 1 0 0,0 1-1 0 0,0-1 0 0 0,0 0 0 0 0,0 0 0 0 0,0 0 0 0 0,0 1 1 0 0,0-1-1 0 0,0 0 0 0 0,1 0 0 0 0,-1 0 0 0 0,0 1 1 0 0,0-1-1 0 0,0 0 0 0 0,0 0 0 0 0,0 0 0 0 0,0 0 1 0 0,1 1-1 0 0,-1-1 0 0 0,0 0 0 0 0,0 0 0 0 0,0 0 0 0 0,0 0 1 0 0,1 0-1 0 0,-1 0 0 0 0,0 0 0 0 0,0 1 0 0 0,0-1 1 0 0,1 0-1 0 0,-1 0 0 0 0,0 0 0 0 0,0 0 0 0 0,0 0 0 0 0,1 0 1 0 0,-1 0-1 0 0,0 0 0 0 0,0 0 0 0 0,0 0 0 0 0,1 0 1 0 0,-1 0-1 0 0,0 0 0 0 0,0 0 0 0 0,1-1 0 0 0,-1 1 0 0 0,0 0 1 0 0,0 0-1 0 0,0 0 0 0 0,0 0 0 0 0,1 0 0 0 0,-1 0 1 0 0,0 0-1 0 0,0-1 0 0 0,10-15-1963 0 0,4-21-641 0 0,22-123-2115 0 0,-27 77 5678 0 0,-13 2 3302 0 0,-4 58-731 0 0,6 11-461 0 0,22-3-3036 0 0,46-18-4198 0 0,5-3-5493 0 0,-49 21 4384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8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0 190 13771 0 0,'11'-8'3210'0'0,"47"-34"-2174"0"0,-16 14-725 0 0,-4 2-13 0 0,51-26 0 0 0,-79 47-269 0 0,1 0 0 0 0,0 0 0 0 0,0 1 0 0 0,0 1 0 0 0,0-1 0 0 0,1 2 0 0 0,-1 0 0 0 0,1 0 0 0 0,-1 1 0 0 0,14 1 0 0 0,-22 0-20 0 0,1 1 1 0 0,-1-1-1 0 0,1 1 1 0 0,-1 0-1 0 0,0 0 0 0 0,0 0 1 0 0,0 0-1 0 0,1 0 1 0 0,-1 1-1 0 0,0 0 1 0 0,-1-1-1 0 0,1 1 1 0 0,0 0-1 0 0,0 1 0 0 0,-1-1 1 0 0,1 0-1 0 0,3 5 1 0 0,-2-1 25 0 0,-1 0-1 0 0,1 0 1 0 0,-1 0 0 0 0,-1 0 0 0 0,1 0 0 0 0,-1 1-1 0 0,0-1 1 0 0,2 11 0 0 0,-1 3 41 0 0,-1 1-1 0 0,-1-1 1 0 0,-1 1 0 0 0,0-1 0 0 0,-5 22-1 0 0,-3 16 42 0 0,-22 81 0 0 0,24-119-685 0 0,0 0 0 0 0,-2-1 1 0 0,0 1-1 0 0,-1-1 0 0 0,-1-1 0 0 0,-1 0 0 0 0,-19 25 0 0 0,27-40-108 0 0,0 1-1 0 0,0-1 0 0 0,0 0 0 0 0,-1 0 1 0 0,1 0-1 0 0,-1 0 0 0 0,0-1 0 0 0,0 1 0 0 0,0-1 1 0 0,0 0-1 0 0,0 0 0 0 0,-1-1 0 0 0,1 1 1 0 0,-7 0-1 0 0,0-1-3563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0 10074 0 0,'0'2'157'0'0,"0"-1"1"0"0,0 0-1 0 0,0 1 0 0 0,0-1 1 0 0,0 0-1 0 0,1 1 0 0 0,-1-1 1 0 0,0 0-1 0 0,1 0 0 0 0,-1 1 1 0 0,1-1-1 0 0,0 0 0 0 0,-1 0 1 0 0,1 0-1 0 0,0 0 0 0 0,-1 0 1 0 0,1 0-1 0 0,0 0 0 0 0,0 0 1 0 0,0 0-1 0 0,0 0 0 0 0,0 0 1 0 0,0 0-1 0 0,1 0 0 0 0,-1-1 1 0 0,0 1-1 0 0,0-1 0 0 0,0 1 1 0 0,1-1-1 0 0,-1 1 0 0 0,2 0 1 0 0,44 16 818 0 0,-31-15-864 0 0,0 0 0 0 0,1-1 0 0 0,-1-1 0 0 0,1 0 1 0 0,22-4-1 0 0,-18 1-1625 0 0,0 2 0 0 0,29 1 0 0 0,-49 0 1317 0 0,0 0 1 0 0,0 0-1 0 0,-1 0 1 0 0,1 0-1 0 0,0 0 1 0 0,0 1-1 0 0,0-1 1 0 0,-1 0-1 0 0,1 0 1 0 0,0 1-1 0 0,0-1 1 0 0,-1 0-1 0 0,1 1 1 0 0,0-1-1 0 0,-1 1 1 0 0,1-1-1 0 0,0 1 1 0 0,-1-1-1 0 0,1 1 1 0 0,-1-1-1 0 0,1 1 1 0 0,-1 0-1 0 0,1-1 1 0 0,-1 1-1 0 0,1 0 1 0 0,-1-1-1 0 0,0 1 1 0 0,1 0-1 0 0,-1 0 1 0 0,0-1-1 0 0,0 1 1 0 0,1 0-1 0 0,-1 0 1 0 0,0-1-1 0 0,0 1 1 0 0,0 0-1 0 0,0 0 1 0 0,0 1-1 0 0,-3 6-3174 0 0</inkml:trace>
  <inkml:trace contextRef="#ctx0" brushRef="#br0" timeOffset="1">1 652 8698 0 0,'1'3'275'0'0,"0"-1"0"0"0,0 0 0 0 0,0 0 0 0 0,0 0 0 0 0,1 0 0 0 0,-1 0 0 0 0,1 0 0 0 0,0 0 1 0 0,-1 0-1 0 0,1-1 0 0 0,0 1 0 0 0,0-1 0 0 0,0 1 0 0 0,0-1 0 0 0,0 0 0 0 0,1 0 0 0 0,-1 0 0 0 0,0 0 0 0 0,0 0 0 0 0,1 0 0 0 0,-1 0 1 0 0,1-1-1 0 0,-1 1 0 0 0,0-1 0 0 0,1 0 0 0 0,-1 0 0 0 0,1 0 0 0 0,-1 0 0 0 0,1 0 0 0 0,4-2 0 0 0,11 1 221 0 0,-1-2 0 0 0,0 0 0 0 0,18-6 0 0 0,-30 8-380 0 0,35-11-163 0 0,0-2-1 0 0,-1-2 1 0 0,0-1-1 0 0,-1-2 0 0 0,63-42 1 0 0,-16-9-4391 0 0,-64 50-423 0 0,31-40 1 0 0,-42 46 1219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2:24:19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10498 0 0,'4'-1'262'0'0,"0"0"0"0"0,-1-1 0 0 0,1 1-1 0 0,0 1 1 0 0,0-1 0 0 0,0 1 0 0 0,1-1-1 0 0,4 1 1 0 0,5-1 467 0 0,29-5 17 0 0,0-3 1 0 0,0-2 0 0 0,-1-1-1 0 0,48-21 1 0 0,-98 38-614 0 0,0 1 1 0 0,0 0 0 0 0,1 0-1 0 0,0 0 1 0 0,0 1-1 0 0,1 1 1 0 0,0-1 0 0 0,-7 11-1 0 0,-49 76 744 0 0,38-50-107 0 0,-28 64 1 0 0,45-92-592 0 0,1 1 1 0 0,1 0-1 0 0,1 0 0 0 0,0 0 0 0 0,1 1 1 0 0,1-1-1 0 0,-1 28 0 0 0,3-42-171 0 0,0-1 1 0 0,0 0-1 0 0,0 1 1 0 0,1-1-1 0 0,-1 0 0 0 0,0 0 1 0 0,1 0-1 0 0,0 1 0 0 0,-1-1 1 0 0,1 0-1 0 0,0 0 0 0 0,0 0 1 0 0,0 0-1 0 0,0 0 0 0 0,1 0 1 0 0,-1 0-1 0 0,0-1 1 0 0,1 1-1 0 0,-1 0 0 0 0,1-1 1 0 0,0 1-1 0 0,0-1 0 0 0,1 2 1 0 0,0-2 4 0 0,0 0 0 0 0,0 0 0 0 0,0-1 0 0 0,0 1 0 0 0,0-1 0 0 0,0 1 0 0 0,1-1 0 0 0,-1 0 0 0 0,0 0 0 0 0,0 0 0 0 0,0-1 0 0 0,0 1 0 0 0,0-1 0 0 0,5-1 0 0 0,5-2 18 0 0,-1-1 0 0 0,0-1 1 0 0,0 0-1 0 0,0 0 0 0 0,0-1 1 0 0,15-13-1 0 0,-7 2-25 0 0,-1-1 1 0 0,0-2-1 0 0,-2 1 0 0 0,0-2 0 0 0,-2 0 1 0 0,0-1-1 0 0,-2-1 0 0 0,0 0 1 0 0,13-38-1 0 0,-10 20 1 0 0,-3-1 1 0 0,-1 0-1 0 0,-3-1 1 0 0,-1 0-1 0 0,2-45 1 0 0,-8 72 50 0 0,-1 11-8 0 0,0 0 0 0 0,-1 0 0 0 0,1 1 0 0 0,-1-1 0 0 0,0 0 0 0 0,0 0 0 0 0,-1 0 0 0 0,0 0 0 0 0,0 1 0 0 0,-2-9 0 0 0,-7 64 1205 0 0,11 33-946 0 0,24 165 0 0 0,-5-85-73 0 0,-14-94-170 0 0,3 13-34 0 0,-3 124 0 0 0,-8-180-449 0 0,1-32-849 0 0,2-48-1288 0 0,-1 37 2433 0 0,-1-32-759 0 0,0 11 813 0 0,1 1 0 0 0,2-1 0 0 0,1 1 0 0 0,12-51 0 0 0,-14 85 142 0 0,0 0-1 0 0,1 0 1 0 0,0-1 0 0 0,-1 1 0 0 0,1 0-1 0 0,1 0 1 0 0,-1 1 0 0 0,0-1 0 0 0,1 0-1 0 0,-1 1 1 0 0,1 0 0 0 0,0-1-1 0 0,0 1 1 0 0,0 0 0 0 0,5-3 0 0 0,60-23 1736 0 0,-25 11-1207 0 0,44-29-1976 0 0,-42 20-780 0 0,83-32 1 0 0,-126 57 1953 0 0,1 0 1 0 0,-1 0-1 0 0,1 0 1 0 0,0 0 0 0 0,-1 1-1 0 0,1-1 1 0 0,0 1 0 0 0,-1 0-1 0 0,1 0 1 0 0,0 0 0 0 0,-1 0-1 0 0,1 0 1 0 0,0 0-1 0 0,-1 1 1 0 0,1-1 0 0 0,0 1-1 0 0,-1 0 1 0 0,1 0 0 0 0,-1 0-1 0 0,1 0 1 0 0,-1 0-1 0 0,0 1 1 0 0,1-1 0 0 0,2 3-1 0 0,1 2 614 0 0,-1 1-1 0 0,0-1 1 0 0,-1 1 0 0 0,1 0-1 0 0,-1 0 1 0 0,5 11-1 0 0,14 24 3740 0 0,-22-42-4172 0 0,-1 1 0 0 0,0-1-1 0 0,1 1 1 0 0,-1 0 0 0 0,1-1-1 0 0,-1 1 1 0 0,0-1 0 0 0,1 1-1 0 0,-1-1 1 0 0,1 0 0 0 0,-1 1-1 0 0,1-1 1 0 0,0 1 0 0 0,-1-1-1 0 0,1 0 1 0 0,-1 1 0 0 0,1-1-1 0 0,0 0 1 0 0,-1 0 0 0 0,1 0-1 0 0,0 1 1 0 0,-1-1 0 0 0,1 0-1 0 0,0 0 1 0 0,-1 0 0 0 0,1 0-1 0 0,0 0 1 0 0,-1 0 0 0 0,1 0-1 0 0,0 0 1 0 0,-1-1 0 0 0,1 1-1 0 0,0 0 1 0 0,-1 0 0 0 0,1 0-1 0 0,0-1 1 0 0,-1 1 0 0 0,1 0-1 0 0,-1-1 1 0 0,1 1 0 0 0,-1-1-1 0 0,1 1 1 0 0,-1-1 0 0 0,1 1-1 0 0,0-1 1 0 0,19-31-10313 0 0,-15 18 3794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2:5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3409 0 0,'4'-4'-2441'0'0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6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351 119 4617 0 0,'-60'-38'5317'0'0,"55"36"-5222"0"0,0 0-1 0 0,1 0 1 0 0,-1 0-1 0 0,0 1 1 0 0,0 0 0 0 0,0 0-1 0 0,0 0 1 0 0,0 0-1 0 0,0 1 1 0 0,0 0-1 0 0,0 0 1 0 0,-1 0 0 0 0,1 1-1 0 0,0 0 1 0 0,0 0-1 0 0,0 0 1 0 0,0 0-1 0 0,1 1 1 0 0,-1 0 0 0 0,0 0-1 0 0,1 0 1 0 0,-1 1-1 0 0,-6 4 1 0 0,-2 2-92 0 0,-1 2 1 0 0,2-1-1 0 0,0 2 1 0 0,0 0-1 0 0,1 0 1 0 0,0 1-1 0 0,1 0 1 0 0,1 1-1 0 0,0 0 1 0 0,1 0-1 0 0,0 1 0 0 0,1 0 1 0 0,1 1-1 0 0,0 0 1 0 0,2 0-1 0 0,-1 0 1 0 0,2 0-1 0 0,0 0 1 0 0,1 1-1 0 0,1-1 1 0 0,0 1-1 0 0,1 0 0 0 0,1-1 1 0 0,1 1-1 0 0,0-1 1 0 0,8 29-1 0 0,-8-39-8 0 0,-1 0-1 0 0,1 0 0 0 0,1 0 1 0 0,-1 0-1 0 0,1 0 0 0 0,0 0 1 0 0,0-1-1 0 0,1 1 0 0 0,0-1 1 0 0,0 0-1 0 0,0 0 0 0 0,5 5 1 0 0,-7-9 6 0 0,1 1-1 0 0,-1-1 1 0 0,0 1 0 0 0,1-1 0 0 0,-1 0 0 0 0,1 0 0 0 0,-1 0-1 0 0,1 0 1 0 0,0-1 0 0 0,-1 1 0 0 0,1-1 0 0 0,0 0-1 0 0,0 1 1 0 0,-1-1 0 0 0,1 0 0 0 0,0-1 0 0 0,0 1 0 0 0,-1 0-1 0 0,1-1 1 0 0,0 1 0 0 0,-1-1 0 0 0,1 0 0 0 0,-1 0 0 0 0,1 0-1 0 0,-1 0 1 0 0,1-1 0 0 0,-1 1 0 0 0,0-1 0 0 0,1 1-1 0 0,1-3 1 0 0,8-5 10 0 0,-1-1 0 0 0,-1-1 0 0 0,0 0 0 0 0,0 0 0 0 0,-1 0 0 0 0,0-2 0 0 0,-1 1 0 0 0,10-21 0 0 0,4-13 14 0 0,17-52-1 0 0,-23 59 23 0 0,-2 0 0 0 0,-2-2-1 0 0,-2 1 1 0 0,-2-2 0 0 0,7-74-1 0 0,-18 113 116 0 0,-4 12-68 0 0,-3 11 20 0 0,6-4-37 0 0,0 0 1 0 0,2 0 0 0 0,0 0-1 0 0,1 0 1 0 0,0 1 0 0 0,2-1-1 0 0,0 0 1 0 0,0 0 0 0 0,2 0-1 0 0,0 0 1 0 0,9 28 0 0 0,-2-14-18 0 0,1-1 1 0 0,2 0 0 0 0,1 0 0 0 0,1-1-1 0 0,20 28 1 0 0,-32-51-49 0 0,0-1 0 0 0,1 1 0 0 0,0-1 1 0 0,-1 0-1 0 0,2 0 0 0 0,-1 0 0 0 0,0 0 0 0 0,1-1 0 0 0,-1 1 0 0 0,1-1 1 0 0,0 0-1 0 0,0-1 0 0 0,0 1 0 0 0,1-1 0 0 0,-1 0 0 0 0,1-1 0 0 0,-1 1 0 0 0,1-1 1 0 0,9 1-1 0 0,-7-2-1 0 0,0-1 0 0 0,0 0 1 0 0,0 0-1 0 0,0-1 0 0 0,0 1 1 0 0,-1-2-1 0 0,1 1 0 0 0,-1-1 1 0 0,1-1-1 0 0,-1 1 0 0 0,0-1 1 0 0,0 0-1 0 0,10-9 0 0 0,1-2-852 0 0,0-1-1 0 0,19-21 0 0 0,6-13-6363 0 0,-32 35 3247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0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95 2521 0 0,'-4'-94'6313'0'0,"2"116"-3661"0"0,1-11-2519 0 0,0 0-1 0 0,1-1 0 0 0,0 1 0 0 0,1 0 1 0 0,2 12-1 0 0,1 29 444 0 0,-5-44-452 0 0,1 0 0 0 0,1 0 1 0 0,0 0-1 0 0,0 0 0 0 0,2 9 1 0 0,1-4 5 0 0,-2 1 1 0 0,0-1 0 0 0,1 27 0 0 0,0 8-46 0 0,6 144 135 0 0,2 72 1041 0 0,-1 30 14 0 0,-16-192-1381 0 0,1-141-10874 0 0,5 30 6668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2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213 117 5897 0 0,'-5'4'213'0'0,"-1"-1"0"0"0,1 1-1 0 0,0 0 1 0 0,0 0-1 0 0,0 0 1 0 0,0 1 0 0 0,1-1-1 0 0,0 1 1 0 0,0 1-1 0 0,0-1 1 0 0,1 0 0 0 0,-1 1-1 0 0,1 0 1 0 0,-4 10 0 0 0,-4 13 659 0 0,-13 54 1 0 0,18-62-525 0 0,0-1-213 0 0,-35 158 633 0 0,37-158-747 0 0,2 1 0 0 0,0 0 1 0 0,1 0-1 0 0,1-1 0 0 0,1 1 1 0 0,6 33-1 0 0,-6-50-30 0 0,0 1 1 0 0,0-1-1 0 0,0 0 0 0 0,1 1 0 0 0,0-1 1 0 0,0 0-1 0 0,0 0 0 0 0,0 0 1 0 0,0 0-1 0 0,1 0 0 0 0,-1-1 0 0 0,1 1 1 0 0,0-1-1 0 0,1 0 0 0 0,-1 0 1 0 0,0 0-1 0 0,1 0 0 0 0,0 0 1 0 0,-1-1-1 0 0,1 0 0 0 0,8 4 0 0 0,-6-4 58 0 0,0-1-1 0 0,0 0 0 0 0,1 0 1 0 0,-1 0-1 0 0,0-1 0 0 0,0 0 1 0 0,1 0-1 0 0,-1-1 0 0 0,0 0 1 0 0,0 0-1 0 0,1 0 0 0 0,-1-1 0 0 0,0 1 1 0 0,0-2-1 0 0,6-2 0 0 0,5-4 60 0 0,0 0-1 0 0,-1-1 1 0 0,0 0-1 0 0,-1-1 1 0 0,0-1-1 0 0,-1-1 1 0 0,0 0-1 0 0,-1-1 1 0 0,-1 0-1 0 0,0-1 1 0 0,-1 0-1 0 0,0-1 1 0 0,-1 0-1 0 0,-1-1 1 0 0,-1 0-1 0 0,0 0 1 0 0,-1-1-1 0 0,-1 0 1 0 0,-1 0-1 0 0,0 0 1 0 0,-2-1-1 0 0,0 0 0 0 0,-1 0 1 0 0,-1 1-1 0 0,0-1 1 0 0,-2 0-1 0 0,0 0 1 0 0,-1 0-1 0 0,-1 0 1 0 0,-1 1-1 0 0,-8-25 1 0 0,5 20-154 0 0,-2 0 0 0 0,-1 0-1 0 0,0 1 1 0 0,-2 0 0 0 0,-1 1 0 0 0,-26-34 0 0 0,35 50-13 0 0,0 0 1 0 0,0 1-1 0 0,-1-1 1 0 0,1 1-1 0 0,-1 0 0 0 0,0 0 1 0 0,0 1-1 0 0,0-1 1 0 0,-1 1-1 0 0,1 1 0 0 0,-1-1 1 0 0,0 1-1 0 0,1-1 1 0 0,-1 2-1 0 0,0-1 0 0 0,0 1 1 0 0,-1 0-1 0 0,1 0 1 0 0,0 0-1 0 0,0 1 1 0 0,0 0-1 0 0,-1 0 0 0 0,1 1 1 0 0,0 0-1 0 0,0 0 1 0 0,0 0-1 0 0,0 1 0 0 0,0 0 1 0 0,0 0-1 0 0,0 0 1 0 0,-9 6-1 0 0,2 1-627 0 0,0 0 1 0 0,0 1-1 0 0,1 0 0 0 0,0 0 1 0 0,1 2-1 0 0,1-1 0 0 0,0 2 1 0 0,0-1-1 0 0,1 1 0 0 0,1 0 1 0 0,0 1-1 0 0,1 0 0 0 0,-9 22 1 0 0,4-6-2739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1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3673 0 0,'13'15'7338'0'0,"19"41"-5539"0"0,3 6-1638 0 0,-26-50-2 0 0,1 0 1 0 0,0 0-1 0 0,0-1 1 0 0,1 0-1 0 0,1-1 1 0 0,0 0-1 0 0,0 0 1 0 0,1-2-1 0 0,0 0 1 0 0,1 0-1 0 0,18 7 1 0 0,-30-15-109 0 0,0 0 0 0 0,1 0 1 0 0,-1 0-1 0 0,0 0 1 0 0,0 0-1 0 0,1 0 1 0 0,-1-1-1 0 0,0 1 1 0 0,0-1-1 0 0,0 0 1 0 0,0 0-1 0 0,0 1 0 0 0,0-1 1 0 0,0-1-1 0 0,0 1 1 0 0,0 0-1 0 0,0 0 1 0 0,0-1-1 0 0,-1 1 1 0 0,1-1-1 0 0,0 1 0 0 0,-1-1 1 0 0,1 0-1 0 0,-1 0 1 0 0,0 0-1 0 0,0 0 1 0 0,1-2-1 0 0,32-55 497 0 0,84-168 0 0 0,-110 211-1242 0 0,-1 0-2101 0 0,4 4-4682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2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48 3609 0 0,'-9'-2'863'0'0,"0"1"1"0"0,0-1 0 0 0,1 0-1 0 0,-1-1 1 0 0,1 0-1 0 0,-10-5 1 0 0,-21-6 515 0 0,28 11-1231 0 0,0 0 0 0 0,0 1 0 0 0,-1 0 0 0 0,1 0 0 0 0,-1 2 0 0 0,1-1 0 0 0,-1 1 0 0 0,1 1 0 0 0,-14 2 0 0 0,20-2-145 0 0,0 1-1 0 0,0-1 1 0 0,0 1 0 0 0,1 0-1 0 0,-1 0 1 0 0,0 1-1 0 0,1-1 1 0 0,0 1 0 0 0,-1 0-1 0 0,1 0 1 0 0,0 0 0 0 0,0 1-1 0 0,1 0 1 0 0,-1-1-1 0 0,1 1 1 0 0,0 1 0 0 0,0-1-1 0 0,0 0 1 0 0,0 1-1 0 0,1-1 1 0 0,0 1 0 0 0,-2 6-1 0 0,-7 18 3 0 0,2 1-1 0 0,1 0 0 0 0,2 0 0 0 0,-5 47 1 0 0,10-64-3 0 0,1-1 1 0 0,0 1-1 0 0,0 0 1 0 0,2-1 0 0 0,-1 1-1 0 0,2 0 1 0 0,-1-1-1 0 0,2 0 1 0 0,0 0-1 0 0,0 0 1 0 0,1 0 0 0 0,1 0-1 0 0,11 18 1 0 0,-16-28 1 0 0,1 0 1 0 0,-1 1-1 0 0,1-1 1 0 0,-1 0-1 0 0,1 0 1 0 0,0 0-1 0 0,0 0 1 0 0,0 0-1 0 0,0 0 1 0 0,1-1 0 0 0,-1 1-1 0 0,0-1 1 0 0,1 1-1 0 0,-1-1 1 0 0,1 0-1 0 0,-1 0 1 0 0,1 0-1 0 0,-1 0 1 0 0,1-1-1 0 0,0 1 1 0 0,0-1-1 0 0,-1 1 1 0 0,1-1-1 0 0,0 0 1 0 0,0 0 0 0 0,4-1-1 0 0,-3 0 3 0 0,0-1 0 0 0,0 0 0 0 0,0 0-1 0 0,0 0 1 0 0,-1-1 0 0 0,1 1 0 0 0,-1-1 0 0 0,1 0 0 0 0,-1 1 0 0 0,0-2-1 0 0,0 1 1 0 0,-1 0 0 0 0,1 0 0 0 0,-1-1 0 0 0,1 0 0 0 0,1-5-1 0 0,17-35-223 0 0,-2-1-1 0 0,-2 0 0 0 0,-2-2 0 0 0,-2 0 0 0 0,13-95 0 0 0,41 356 1125 0 0,-63-202-858 0 0,0-1 0 0 0,1 0 0 0 0,1 1 0 0 0,0-2 0 0 0,0 1 0 0 0,1-1 0 0 0,0 0 0 0 0,13 13 0 0 0,-17-20-25 0 0,-1-1 0 0 0,1 0 1 0 0,-1 0-1 0 0,1 0 0 0 0,0 0 1 0 0,0-1-1 0 0,0 1 0 0 0,0-1 1 0 0,0 1-1 0 0,0-1 0 0 0,0 0 1 0 0,1-1-1 0 0,-1 1 0 0 0,0 0 1 0 0,1-1-1 0 0,-1 0 0 0 0,0 0 1 0 0,1 0-1 0 0,-1 0 0 0 0,0 0 1 0 0,1-1-1 0 0,-1 1 0 0 0,0-1 1 0 0,0 0-1 0 0,1 0 0 0 0,-1 0 1 0 0,0-1-1 0 0,0 1 0 0 0,0-1 1 0 0,0 1-1 0 0,-1-1 0 0 0,1 0 1 0 0,0 0-1 0 0,-1 0 0 0 0,5-5 1 0 0,-2 1-214 0 0,1 1 0 0 0,-1-2 1 0 0,0 1-1 0 0,-1 0 0 0 0,1-1 1 0 0,-1 0-1 0 0,-1 0 1 0 0,4-8-1 0 0,11-35-8489 0 0,-16 41 5604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2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 5185 0 0,'-1'0'29'0'0,"1"0"0"0"0,0 0 0 0 0,0 0 0 0 0,-1 0 1 0 0,1 0-1 0 0,0 0 0 0 0,0 0 0 0 0,-1 1 0 0 0,1-1 0 0 0,0 0 0 0 0,0 0 0 0 0,-1 0 0 0 0,1 0 0 0 0,0 0 0 0 0,0 1 0 0 0,0-1 1 0 0,0 0-1 0 0,-1 0 0 0 0,1 0 0 0 0,0 1 0 0 0,0-1 0 0 0,0 0 0 0 0,0 0 0 0 0,0 1 0 0 0,0-1 0 0 0,-1 0 0 0 0,1 0 0 0 0,0 1 1 0 0,0-1-1 0 0,0 0 0 0 0,0 0 0 0 0,0 1 0 0 0,0-1 0 0 0,0 0 0 0 0,0 0 0 0 0,0 1 0 0 0,0-1 0 0 0,0 0 0 0 0,0 0 0 0 0,1 1 1 0 0,-1 0 10 0 0,0-1 1 0 0,0 0 0 0 0,1 1 0 0 0,-1-1-1 0 0,0 1 1 0 0,0-1 0 0 0,1 0 0 0 0,-1 1 0 0 0,1-1-1 0 0,-1 0 1 0 0,0 1 0 0 0,1-1 0 0 0,-1 0 0 0 0,1 0-1 0 0,-1 1 1 0 0,0-1 0 0 0,1 0 0 0 0,-1 0 0 0 0,1 0-1 0 0,-1 1 1 0 0,1-1 0 0 0,-1 0 0 0 0,1 0-1 0 0,-1 0 1 0 0,1 0 0 0 0,-1 0 0 0 0,1 0 0 0 0,-1 0-1 0 0,1 0 1 0 0,-1 0 0 0 0,1 0 0 0 0,-1-1 0 0 0,1 1-1 0 0,47-18 1105 0 0,6-2-585 0 0,-51 19-518 0 0,0 0 1 0 0,-1 1-1 0 0,1-1 1 0 0,0 1-1 0 0,-1 0 1 0 0,1 0-1 0 0,0 0 1 0 0,-1 0-1 0 0,1 1 1 0 0,0-1-1 0 0,-1 1 1 0 0,1-1 0 0 0,-1 1-1 0 0,1 0 1 0 0,0 0-1 0 0,-1 0 1 0 0,3 2-1 0 0,-4-2-2 0 0,0 0-1 0 0,0 1 1 0 0,0-1-1 0 0,-1 0 1 0 0,1 1-1 0 0,0-1 1 0 0,-1 1-1 0 0,1-1 1 0 0,-1 1-1 0 0,1-1 1 0 0,-1 1-1 0 0,0 0 0 0 0,0-1 1 0 0,0 1-1 0 0,0 0 1 0 0,0-1-1 0 0,0 1 1 0 0,0-1-1 0 0,0 1 1 0 0,0-1-1 0 0,-1 1 1 0 0,0 3-1 0 0,-14 42 555 0 0,12-38-427 0 0,-3 7 28 0 0,-24 85 475 0 0,28-90-642 0 0,0 0 1 0 0,0 0-1 0 0,1 0 0 0 0,1 0 1 0 0,0 0-1 0 0,0 0 0 0 0,3 13 1 0 0,-3-22-110 0 0,1 0 1 0 0,-1-1-1 0 0,1 1 1 0 0,0-1-1 0 0,-1 1 1 0 0,1-1-1 0 0,0 0 1 0 0,0 1-1 0 0,0-1 1 0 0,0 0 0 0 0,0 0-1 0 0,0 1 1 0 0,0-1-1 0 0,1 0 1 0 0,-1 0-1 0 0,2 1 1 0 0,25 10-8013 0 0,-23-10 5063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3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 7970 0 0,'-2'2'512'0'0,"0"0"-392"0"0,-1-1 32 0 0,3 3 504 0 0,-2-4 320 0 0,2-2-1048 0 0,2 0-352 0 0,-1 2 0 0 0,-1-1-248 0 0,2-3-312 0 0,2 2-465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5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1267 1 3105 0 0,'-10'15'5480'0'0,"-14"4"-3449"0"0,-19 19-839 0 0,-17 33-282 0 0,-12 17-693 0 0,-49 75 216 0 0,-19 27-15 0 0,59-67-220 0 0,-196 280 109 0 0,60-88 348 0 0,185-267-602 0 0,-17 29 62 0 0,-58 122 0 0 0,97-171-81 0 0,9-22-75 0 0,-1-1 0 0 0,0 1 1 0 0,0-1-1 0 0,-1 0 0 0 0,1 0 0 0 0,-1 0 0 0 0,-5 8 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0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5105 0 0,'-1'-1'136'0'0,"1"1"-1"0"0,0-1 1 0 0,0 1-1 0 0,0-1 1 0 0,0 0-1 0 0,0 1 1 0 0,0-1-1 0 0,0 0 1 0 0,1 1 0 0 0,-1-1-1 0 0,0 0 1 0 0,0 1-1 0 0,0-1 1 0 0,1 0-1 0 0,-1 1 1 0 0,0-1-1 0 0,1 1 1 0 0,-1-1-1 0 0,0 1 1 0 0,1-1 0 0 0,-1 1-1 0 0,1-1 1 0 0,-1 1-1 0 0,1-1 1 0 0,-1 1-1 0 0,1-1 1 0 0,-1 1-1 0 0,1 0 1 0 0,-1-1 0 0 0,1 1-1 0 0,0 0 1 0 0,-1 0-1 0 0,1-1 1 0 0,-1 1-1 0 0,2 0 482 0 0,16 34 1177 0 0,4 105-661 0 0,-13-75-639 0 0,24 93 1 0 0,-32-155-475 0 0,-1-1 1 0 0,0 1-1 0 0,1 0 0 0 0,-1-1 1 0 0,1 1-1 0 0,-1-1 1 0 0,1 1-1 0 0,0-1 0 0 0,-1 0 1 0 0,1 1-1 0 0,0-1 0 0 0,0 1 1 0 0,0-1-1 0 0,0 0 1 0 0,0 0-1 0 0,0 0 0 0 0,1 0 1 0 0,-1 0-1 0 0,0 0 1 0 0,1 0-1 0 0,-1 0 0 0 0,1 0 1 0 0,-1-1-1 0 0,0 1 1 0 0,1 0-1 0 0,0-1 0 0 0,-1 1 1 0 0,1-1-1 0 0,-1 0 1 0 0,1 1-1 0 0,-1-1 0 0 0,1 0 1 0 0,0 0-1 0 0,-1 0 1 0 0,1 0-1 0 0,0-1 0 0 0,-1 1 1 0 0,1 0-1 0 0,-1-1 1 0 0,3 0-1 0 0,7-3 37 0 0,-1-1 0 0 0,1-1 0 0 0,-1 0 1 0 0,-1 0-1 0 0,10-8 0 0 0,14-9-48 0 0,1 5-41 0 0,59-31-2875 0 0,-27 28-4684 0 0,-53 19 3775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87 5769 0 0,'-5'1'548'0'0,"0"-1"1"0"0,0 1-1 0 0,0 0 0 0 0,0 0 0 0 0,0 0 0 0 0,0 1 1 0 0,1 0-1 0 0,-1 0 0 0 0,-8 5 0 0 0,5-3 581 0 0,66-46 563 0 0,-32 27-1589 0 0,48-21 0 0 0,-18 21-2118 0 0,-51 15 1235 0 0,1-1 1 0 0,-1 1-1 0 0,0 0 1 0 0,0 1-1 0 0,0-1 0 0 0,0 1 1 0 0,1 0-1 0 0,5 1 0 0 0,-6 0-3018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0 200 6081 0 0,'3'0'97'0'0,"1"0"1"0"0,-1 0-1 0 0,0-1 0 0 0,0 1 0 0 0,0-1 0 0 0,1 0 0 0 0,-1 0 0 0 0,0 0 0 0 0,0 0 1 0 0,0-1-1 0 0,2-1 0 0 0,15-11 73 0 0,0-1 0 0 0,-2 0 0 0 0,0-2 1 0 0,25-28-1 0 0,25-25 186 0 0,-67 69-320 0 0,0 0 0 0 0,0 0 0 0 0,0 0 0 0 0,1 0 0 0 0,-1 0 0 0 0,0 0 0 0 0,0 0 0 0 0,0 1 1 0 0,1-1-1 0 0,-1 0 0 0 0,0 1 0 0 0,1-1 0 0 0,-1 1 0 0 0,1-1 0 0 0,-1 1 0 0 0,1 0 0 0 0,2-1 0 0 0,-4 2 9 0 0,1-1 0 0 0,-1 0 0 0 0,1 1 0 0 0,-1-1 0 0 0,0 1 0 0 0,1-1 1 0 0,-1 1-1 0 0,1-1 0 0 0,-1 1 0 0 0,0-1 0 0 0,0 1 0 0 0,1 0 0 0 0,-1-1 0 0 0,0 1 0 0 0,0-1 0 0 0,1 1 0 0 0,-1 0 0 0 0,0-1 0 0 0,0 1 0 0 0,0 0 0 0 0,0-1 0 0 0,0 1 0 0 0,0-1 0 0 0,0 1 0 0 0,0 0 0 0 0,-1 1 0 0 0,-13 57 1336 0 0,13-57-1441 0 0,-34 111 637 0 0,-86 183-1 0 0,119-291-1027 0 0,-10 22-1360 0 0,8-9-3714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1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0 445 7586 0 0,'0'3'128'0'0,"1"-1"1"0"0,-1 1 0 0 0,0-1 0 0 0,0 1 0 0 0,1-1 0 0 0,0 1 0 0 0,-1-1-1 0 0,1 1 1 0 0,0-1 0 0 0,0 0 0 0 0,0 1 0 0 0,1-1 0 0 0,-1 0-1 0 0,0 0 1 0 0,1 0 0 0 0,0 0 0 0 0,-1 0 0 0 0,1 0 0 0 0,0 0-1 0 0,0-1 1 0 0,0 1 0 0 0,0 0 0 0 0,0-1 0 0 0,0 0 0 0 0,1 0-1 0 0,-1 1 1 0 0,0-1 0 0 0,1-1 0 0 0,-1 1 0 0 0,1 0 0 0 0,-1 0-1 0 0,3-1 1 0 0,0 1-288 0 0,0 0 0 0 0,0-1-1 0 0,0 0 1 0 0,0 0-1 0 0,0 0 1 0 0,0 0 0 0 0,0-1-1 0 0,0 0 1 0 0,0 0 0 0 0,0 0-1 0 0,0-1 1 0 0,-1 0-1 0 0,1 0 1 0 0,-1 0 0 0 0,7-4-1 0 0,-8 4-160 0 0,-1 1 0 0 0,-1-1 0 0 0,1 0-1 0 0,0 1 1 0 0,0-1 0 0 0,-1 0 0 0 0,1 0-1 0 0,-1-1 1 0 0,1 1 0 0 0,-1 0 0 0 0,0 0-1 0 0,0-1 1 0 0,0 1 0 0 0,1-5 0 0 0,2-6-2996 0 0</inkml:trace>
  <inkml:trace contextRef="#ctx0" brushRef="#br0" timeOffset="1">217 0 5289 0 0,'-4'11'298'0'0,"1"-1"-1"0"0,1 1 1 0 0,0 0-1 0 0,1 0 0 0 0,0 0 1 0 0,0-1-1 0 0,1 1 1 0 0,1 0-1 0 0,0 0 1 0 0,0 0-1 0 0,1 0 1 0 0,3 12-1 0 0,5 10 115 0 0,1-1-1 0 0,23 48 0 0 0,-18-41-268 0 0,-11-26-811 0 0,0 1 0 0 0,1-1 0 0 0,9 14 1 0 0,-15-27 604 0 0,0-1 1 0 0,0 1 0 0 0,0 0-1 0 0,0 0 1 0 0,0 0-1 0 0,0 0 1 0 0,0 0 0 0 0,2-1-1685 0 0,-2 1 1685 0 0,0 0-1 0 0,0 0 1 0 0,0 0 0 0 0,0 0-1 0 0,0 0 1 0 0,1 0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1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6465 0 0,'5'0'387'0'0,"1"0"-1"0"0,-1 0 1 0 0,0 0-1 0 0,1-1 0 0 0,-1 0 1 0 0,0 0-1 0 0,9-3 1 0 0,8-9-383 0 0,39-21-797 0 0,-58 33 275 0 0,1 0-1 0 0,-1 0 1 0 0,0 0-1 0 0,1 0 1 0 0,-1 1-1 0 0,1-1 1 0 0,-1 1-1 0 0,0 0 1 0 0,7 1-1 0 0,-4 0-2296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1:22:33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66 7978 0 0,'-29'28'395'0'0,"1"1"0"0"0,2 1 0 0 0,1 1 0 0 0,2 1 0 0 0,-23 41 0 0 0,0 11 651 0 0,-34 89 0 0 0,74-158-1002 0 0,-9 20 124 0 0,-12 44-1 0 0,24-71-154 0 0,1 1-1 0 0,0 0 0 0 0,0-1 0 0 0,1 1 1 0 0,1 0-1 0 0,-1 0 0 0 0,1 0 1 0 0,1 0-1 0 0,0 0 0 0 0,0 0 0 0 0,3 8 1 0 0,-4-15-17 0 0,1 0 0 0 0,0 0 0 0 0,-1 0 0 0 0,1 0 0 0 0,0 0 0 0 0,0-1 1 0 0,1 1-1 0 0,-1 0 0 0 0,0-1 0 0 0,0 1 0 0 0,1-1 0 0 0,-1 0 0 0 0,1 1 0 0 0,-1-1 0 0 0,1 0 1 0 0,0 0-1 0 0,-1 0 0 0 0,1 0 0 0 0,0 0 0 0 0,0 0 0 0 0,0 0 0 0 0,2 0 0 0 0,0 0 43 0 0,1-1 0 0 0,0 1 0 0 0,-1-1 0 0 0,1 0 0 0 0,-1 0 0 0 0,1-1 1 0 0,0 1-1 0 0,-1-1 0 0 0,7-2 0 0 0,8-3 216 0 0,-1-1 1 0 0,0-1-1 0 0,25-14 1 0 0,-9 0-97 0 0,-1-1 1 0 0,-1-1-1 0 0,-1-2 0 0 0,-2-1 1 0 0,0-1-1 0 0,-2-2 1 0 0,-1 0-1 0 0,-2-2 1 0 0,-1-1-1 0 0,36-67 0 0 0,-47 73-45 0 0,0 1 0 0 0,-3-2 0 0 0,0 1 0 0 0,8-45 0 0 0,-14 56-38 0 0,-1 1 0 0 0,-1-1 0 0 0,0 1 0 0 0,-1-1 0 0 0,0 0-1 0 0,-1 0 1 0 0,-1 1 0 0 0,-1-1 0 0 0,-8-28 0 0 0,10 42-56 0 0,0-1 1 0 0,1 1-1 0 0,-1 0 0 0 0,0 1 1 0 0,-1-1-1 0 0,1 0 1 0 0,0 0-1 0 0,0 0 1 0 0,-1 1-1 0 0,1-1 1 0 0,-1 0-1 0 0,1 1 0 0 0,-1 0 1 0 0,0-1-1 0 0,0 1 1 0 0,0 0-1 0 0,1 0 1 0 0,-1 0-1 0 0,0 0 0 0 0,0 0 1 0 0,-4-1-1 0 0,2 2-9 0 0,0-1 0 0 0,0 1-1 0 0,0 0 1 0 0,0 0 0 0 0,0 1-1 0 0,0-1 1 0 0,0 1 0 0 0,0 0-1 0 0,0 0 1 0 0,0 0 0 0 0,-3 2-1 0 0,-12 5-57 0 0,1 1-1 0 0,0 1 0 0 0,-28 22 1 0 0,36-26 17 0 0,-22 18-1306 0 0,-42 38 0 0 0,62-50-446 0 0,0 0 0 0 0,1 1-1 0 0,0 0 1 0 0,1 1 0 0 0,-16 29 0 0 0,20-28-1542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37 4017 0 0,'-2'8'280'0'0,"0"-1"1"0"0,1 1-1 0 0,0 0 1 0 0,1-1-1 0 0,0 1 1 0 0,0 0-1 0 0,1 0 1 0 0,0-1-1 0 0,2 12 1 0 0,23 70 785 0 0,-22-77-871 0 0,-1 8 435 0 0,-11-25 201 0 0,-16-29-254 0 0,18 23-537 0 0,1 1 1 0 0,0-1-1 0 0,1 0 1 0 0,0 0 0 0 0,1 0-1 0 0,-3-21 1 0 0,5 27-32 0 0,1 0 0 0 0,0 0 1 0 0,0 1-1 0 0,0-1 0 0 0,0 0 1 0 0,1 0-1 0 0,0 0 0 0 0,0 1 1 0 0,0-1-1 0 0,0 0 0 0 0,1 1 1 0 0,0-1-1 0 0,0 1 1 0 0,0 0-1 0 0,0-1 0 0 0,1 1 1 0 0,0 0-1 0 0,0 0 0 0 0,3-3 1 0 0,-3 5-6 0 0,0 0 1 0 0,0 0 0 0 0,0 1 0 0 0,0-1-1 0 0,1 1 1 0 0,-1 0 0 0 0,0 0 0 0 0,1 0-1 0 0,-1 0 1 0 0,1 0 0 0 0,-1 1 0 0 0,1 0-1 0 0,-1-1 1 0 0,1 2 0 0 0,-1-1 0 0 0,1 0-1 0 0,-1 0 1 0 0,1 1 0 0 0,-1 0 0 0 0,1 0 0 0 0,-1 0-1 0 0,0 0 1 0 0,0 0 0 0 0,1 1 0 0 0,2 2-1 0 0,-2-3 44 0 0,0 1 0 0 0,0 0 0 0 0,0 0 0 0 0,0 1 0 0 0,-1-1 0 0 0,1 1 0 0 0,-1-1 0 0 0,1 1 0 0 0,-1 0 0 0 0,0 1 0 0 0,0-1 0 0 0,-1 0 0 0 0,1 1 0 0 0,-1-1 0 0 0,0 1 0 0 0,1 0 0 0 0,-2 0 0 0 0,1 0 0 0 0,2 8-1 0 0,-4-5 75 0 0,0 0 0 0 0,-1 0 0 0 0,0-1 0 0 0,-1 1 0 0 0,1 0-1 0 0,-1-1 1 0 0,0 1 0 0 0,-1-1 0 0 0,0 0 0 0 0,0 1-1 0 0,0-1 1 0 0,-1-1 0 0 0,0 1 0 0 0,0 0 0 0 0,0-1-1 0 0,-5 5 1 0 0,-2 2-19 0 0,-1-1 0 0 0,0 0 0 0 0,0 0 0 0 0,-1-2 0 0 0,-24 15 0 0 0,33-22-189 0 0,0 0 1 0 0,0-1-1 0 0,0 1 0 0 0,0-1 1 0 0,0 0-1 0 0,-1 0 0 0 0,1 0 0 0 0,-7 0 1 0 0,10-1-73 0 0,1 0 0 0 0,-1 0 0 0 0,0 0 0 0 0,0 0 0 0 0,0 0 0 0 0,0 0 0 0 0,0 0 0 0 0,0-1 0 0 0,1 1 0 0 0,-1 0 0 0 0,0 0 0 0 0,0-1 0 0 0,0 1 0 0 0,0-1 0 0 0,1 1 0 0 0,-1-1 0 0 0,0 1 0 0 0,1-1 1 0 0,-1 1-1 0 0,0-1 0 0 0,1 0 0 0 0,-1 1 0 0 0,1-1 0 0 0,-1 0 0 0 0,1 0 0 0 0,-1 1 0 0 0,1-1 0 0 0,-1 0 0 0 0,1 0 0 0 0,0 0 0 0 0,0 0 0 0 0,-1 0 0 0 0,1 1 0 0 0,0-1 0 0 0,0 0 0 0 0,0 0 0 0 0,0 0 0 0 0,0 0 0 0 0,0 0 1 0 0,0 0-1 0 0,0 0 0 0 0,0 1 0 0 0,0-1 0 0 0,1 0 0 0 0,-1 0 0 0 0,0 0 0 0 0,1 0 0 0 0,0-1 0 0 0,2-10-4142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2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2393 0 0,'0'0'174'0'0,"0"0"0"0"0,-1 0 0 0 0,1 0 0 0 0,0 0 0 0 0,0 0 0 0 0,-1 0 1 0 0,1 0-1 0 0,0 0 0 0 0,0 0 0 0 0,-1 0 0 0 0,1 0 0 0 0,0 0 1 0 0,0 0-1 0 0,-1 1 0 0 0,-1 0 1742 0 0,2-1-1742 0 0,0 1 0 0 0,0-1 0 0 0,0 0 0 0 0,-1 0 0 0 0,1 1 0 0 0,0-1 1 0 0,0 0-1 0 0,0 0 0 0 0,0 1 0 0 0,0-1 0 0 0,0 0 0 0 0,0 0 0 0 0,0 1 1 0 0,0-1-1 0 0,0 0 0 0 0,0 0 0 0 0,0 1 0 0 0,0-1 0 0 0,0 0 1 0 0,0 0-1 0 0,0 1 0 0 0,0-1 0 0 0,0 0 0 0 0,0 0 0 0 0,1 1 0 0 0,11 20 2490 0 0,33 30-4099 0 0,-34-39 2462 0 0,49 64-561 0 0,98 160-1 0 0,18 24-123 0 0,111 83 440 0 0,16 12 578 0 0,-220-259-609 0 0,11 9 212 0 0,-147-136-8098 0 0,24 15-938 0 0,23 12 4888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2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47 6817 0 0,'-2'1'138'0'0,"1"0"-1"0"0,0 0 1 0 0,0-1-1 0 0,0 1 1 0 0,0 0-1 0 0,0 0 1 0 0,1 0-1 0 0,-1 0 0 0 0,0 0 1 0 0,0 0-1 0 0,1 0 1 0 0,-1 1-1 0 0,0-1 1 0 0,1 0-1 0 0,0 0 1 0 0,-1 1-1 0 0,1-1 1 0 0,-1 0-1 0 0,1 0 0 0 0,0 1 1 0 0,0-1-1 0 0,0 0 1 0 0,0 1-1 0 0,0 1 1 0 0,1 1 61 0 0,0-1 1 0 0,0 1-1 0 0,0-1 1 0 0,0 1-1 0 0,1-1 1 0 0,-1 1-1 0 0,1-1 1 0 0,3 6-1 0 0,5 4 194 0 0,0-1-1 0 0,1 0 0 0 0,13 12 1 0 0,-15-16-202 0 0,11 12 283 0 0,1-2 0 0 0,35 24 0 0 0,-51-38-334 0 0,0-1 0 0 0,1 0 1 0 0,-1 0-1 0 0,1 0 1 0 0,0 0-1 0 0,-1-1 0 0 0,1 0 1 0 0,0-1-1 0 0,1 1 0 0 0,-1-1 1 0 0,0 0-1 0 0,0-1 1 0 0,1 1-1 0 0,-1-1 0 0 0,0-1 1 0 0,0 1-1 0 0,8-2 0 0 0,-10 0-68 0 0,0 0 0 0 0,-1 0 0 0 0,1 0-1 0 0,-1-1 1 0 0,1 1 0 0 0,-1-1-1 0 0,0 0 1 0 0,0 0 0 0 0,0 0-1 0 0,0 0 1 0 0,-1-1 0 0 0,0 1-1 0 0,1-1 1 0 0,-1 1 0 0 0,0-1-1 0 0,-1 0 1 0 0,3-5 0 0 0,21-70 70 0 0,-25 77-132 0 0,4-10-304 0 0,0 0-1 0 0,0 0 0 0 0,1 1 0 0 0,0-1 0 0 0,1 1 1 0 0,8-10-1 0 0,6-6-3564 0 0,3 2-3527 0 0,-16 19 2949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3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85 5017 0 0,'-1'0'152'0'0,"1"0"-1"0"0,-1 0 1 0 0,1 0-1 0 0,-1 0 1 0 0,1 0-1 0 0,-1 0 1 0 0,0 0-1 0 0,1 0 1 0 0,-1 1-1 0 0,1-1 1 0 0,-1 0-1 0 0,1 0 1 0 0,-1 0-1 0 0,1 0 1 0 0,-1 1-1 0 0,1-1 1 0 0,-1 0-1 0 0,1 1 1 0 0,0-1-1 0 0,-1 0 1 0 0,1 1-1 0 0,-1-1 1 0 0,1 0 0 0 0,0 1-1 0 0,-1-1 1 0 0,1 1-1 0 0,0-1 1 0 0,-1 1-1 0 0,1-1 1 0 0,0 1-1 0 0,-1 0 1 0 0,2-1-120 0 0,-1 1 1 0 0,1-1 0 0 0,-1 0 0 0 0,1 1 0 0 0,-1-1-1 0 0,1 0 1 0 0,-1 1 0 0 0,1-1 0 0 0,-1 0-1 0 0,1 0 1 0 0,-1 0 0 0 0,1 0 0 0 0,0 0 0 0 0,-1 1-1 0 0,1-1 1 0 0,-1 0 0 0 0,1 0 0 0 0,-1 0-1 0 0,1 0 1 0 0,0 0 0 0 0,-1-1 0 0 0,1 1-1 0 0,-1 0 1 0 0,1 0 0 0 0,-1 0 0 0 0,1 0 0 0 0,-1-1-1 0 0,1 1 1 0 0,0 0 0 0 0,-1-1 0 0 0,0 1-1 0 0,1 0 1 0 0,-1-1 0 0 0,1 1 0 0 0,-1 0 0 0 0,1-2-1 0 0,58-30 290 0 0,-40 21-258 0 0,0 0 1 0 0,1 1-1 0 0,1 1 1 0 0,30-10 0 0 0,-50 20-45 0 0,0 0 1 0 0,-1-1 0 0 0,1 1 0 0 0,0 0 0 0 0,-1 0 0 0 0,1 0 0 0 0,-1-1 0 0 0,1 1 0 0 0,-1 0-1 0 0,1 0 1 0 0,-1 0 0 0 0,0 0 0 0 0,1 0 0 0 0,-1 0 0 0 0,0 0 0 0 0,0 0 0 0 0,0 0 0 0 0,0 0 0 0 0,0 0-1 0 0,0 0 1 0 0,0 0 0 0 0,0 0 0 0 0,0 0 0 0 0,0 0 0 0 0,0 0 0 0 0,-1 0 0 0 0,0 1 0 0 0,-3 48 212 0 0,2-36-115 0 0,-6 58 362 0 0,-4 50 125 0 0,16-42-3685 0 0,6-60-3142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6 289 6361 0 0,'-1'-1'150'0'0,"0"-1"0"0"0,0 1 0 0 0,1 0 0 0 0,-1-1 0 0 0,1 1 0 0 0,-1 0 0 0 0,1-1 0 0 0,0 1 0 0 0,0 0-1 0 0,-1-1 1 0 0,1 1 0 0 0,0-1 0 0 0,0 1 0 0 0,0-1 0 0 0,0 1 0 0 0,1 0 0 0 0,-1-1 0 0 0,0 1 0 0 0,1-1-1 0 0,-1 1 1 0 0,1 0 0 0 0,-1-1 0 0 0,1 1 0 0 0,0-2 0 0 0,16-37-198 0 0,-17 39 68 0 0,15-30 26 0 0,-2 0-621 0 0,3 0 1 0 0,32-50-1 0 0,-46 79 518 0 0,0-2-50 0 0,1 0 0 0 0,0 0 0 0 0,0 0 1 0 0,0 0-1 0 0,1 1 0 0 0,-1 0 0 0 0,7-5 1 0 0,-10 8 110 0 0,1-1-1 0 0,-1 1 1 0 0,1 0 0 0 0,-1 0 0 0 0,1 0 0 0 0,-1 0 0 0 0,1 0 0 0 0,-1 0-1 0 0,1 0 1 0 0,-1 0 0 0 0,1 0 0 0 0,-1 0 0 0 0,1 0 0 0 0,-1 0 0 0 0,1 0-1 0 0,-1 0 1 0 0,1 0 0 0 0,-1 0 0 0 0,0 0 0 0 0,1 1 0 0 0,-1-1-1 0 0,1 0 1 0 0,-1 0 0 0 0,1 1 0 0 0,-1-1 0 0 0,0 0 0 0 0,1 0 0 0 0,0 1-1 0 0,10 24 890 0 0,38 199 3800 0 0,-23-92-3530 0 0,-19-72-881 0 0,-7-46-207 0 0,2 0 0 0 0,-1 0 0 0 0,7 22 0 0 0,-8-36-116 0 0,0 0 0 0 0,0 0 0 0 0,1 0 1 0 0,-1 0-1 0 0,0 0 0 0 0,0-1 0 0 0,0 1 0 0 0,0 0 0 0 0,0 0 1 0 0,0 0-1 0 0,0 0 0 0 0,0 0 0 0 0,0 0 0 0 0,0 0 0 0 0,1 0 1 0 0,-1 0-1 0 0,0 0 0 0 0,0 0 0 0 0,0 0 0 0 0,0 0 0 0 0,0 0 1 0 0,0 0-1 0 0,0 0 0 0 0,1 0 0 0 0,-1 0 0 0 0,0 0 0 0 0,0 0 1 0 0,0 0-1 0 0,0 0 0 0 0,0 0 0 0 0,0 0 0 0 0,1 0 0 0 0,-1 0 1 0 0,0 0-1 0 0,0 0 0 0 0,0 0 0 0 0,0 0 0 0 0,0 0 0 0 0,0 0 1 0 0,0 0-1 0 0,0 0 0 0 0,1 0 0 0 0,-1 0 0 0 0,0 0 0 0 0,0 0 1 0 0,0 1-1 0 0,0-1 0 0 0,0 0 0 0 0,0 0 0 0 0,0 0 0 0 0,0 0 1 0 0,0 0-1 0 0,0 0 0 0 0,0 0 0 0 0,0 0 0 0 0,0 1 0 0 0,0-1 1 0 0,0 0-1 0 0,0 0 0 0 0,0 0 0 0 0,5-18-2069 0 0,0-27-2194 0 0,-7 24 259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4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0 239 4505 0 0,'0'0'420'0'0,"22"-32"1336"0"0,25-42-1180 0 0,-40 61-479 0 0,0 0-1 0 0,0 1 0 0 0,1 0 1 0 0,1 0-1 0 0,0 1 0 0 0,0 0 1 0 0,1 0-1 0 0,0 1 0 0 0,21-15 0 0 0,-30 24-56 0 0,-1 1 0 0 0,0 0 0 0 0,1 0 0 0 0,-1-1 0 0 0,1 1 0 0 0,-1 0 0 0 0,0 0 0 0 0,1 0 0 0 0,-1 0 0 0 0,1-1 0 0 0,-1 1 0 0 0,1 0 0 0 0,-1 0-1 0 0,0 0 1 0 0,1 0 0 0 0,-1 0 0 0 0,1 0 0 0 0,-1 0 0 0 0,1 0 0 0 0,-1 0 0 0 0,1 0 0 0 0,-1 0 0 0 0,0 1 0 0 0,1-1 0 0 0,-1 0 0 0 0,1 0 0 0 0,-1 0-1 0 0,1 0 1 0 0,-1 1 0 0 0,0-1 0 0 0,1 0 0 0 0,-1 1 0 0 0,0-1 0 0 0,1 0 0 0 0,-1 0 0 0 0,0 1 0 0 0,1-1 0 0 0,-1 1 0 0 0,0-1 0 0 0,6 24 1157 0 0,-8 26 229 0 0,-14 18-381 0 0,-2 0 0 0 0,-42 95-1 0 0,-7 24-7698 0 0,65-176 2765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1 408 6609 0 0,'0'5'819'0'0,"0"1"-1"0"0,1-1 1 0 0,-1 1 0 0 0,1-1-1 0 0,1 1 1 0 0,3 9-1 0 0,-4-11-529 0 0,1 0 1 0 0,0 0-1 0 0,1 0 0 0 0,-1-1 1 0 0,1 1-1 0 0,-1 0 0 0 0,7 5 1 0 0,-6-6-357 0 0,1 0-1 0 0,0-1 1 0 0,0 1 0 0 0,0-1 0 0 0,0 1 0 0 0,1-1 0 0 0,-1-1 0 0 0,0 1 0 0 0,1 0-1 0 0,-1-1 1 0 0,1 0 0 0 0,0 0 0 0 0,-1-1 0 0 0,1 1 0 0 0,0-1 0 0 0,0 0 0 0 0,-1 0-1 0 0,1 0 1 0 0,0-1 0 0 0,-1 0 0 0 0,1 0 0 0 0,0 0 0 0 0,-1 0 0 0 0,1-1 0 0 0,-1 0 0 0 0,7-4-1 0 0,-7 5-733 0 0,0-1-1 0 0,0 0 1 0 0,0-1-1 0 0,-1 1 0 0 0,1-1 1 0 0,-1 1-1 0 0,0-1 0 0 0,0 0 1 0 0,4-5-1 0 0,-2 3-2767 0 0</inkml:trace>
  <inkml:trace contextRef="#ctx0" brushRef="#br0" timeOffset="1">289 1 6657 0 0,'0'18'484'0'0,"-1"1"-1"0"0,2-1 0 0 0,1 1 0 0 0,0-1 0 0 0,1 0 0 0 0,1 0 0 0 0,0 0 0 0 0,9 19 0 0 0,-4-6-179 0 0,114 311 1411 0 0,-99-283-1630 0 0,-20-47-226 0 0,15 32-464 0 0,-2-24-3113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6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4841 0 0,'-6'7'577'0'0,"1"0"0"0"0,-1 0 0 0 0,1 0 0 0 0,1 1 0 0 0,0-1 0 0 0,0 1 1 0 0,0 0-1 0 0,-3 14 0 0 0,-17 76-214 0 0,6-22-127 0 0,8-35-448 0 0,7-27-929 0 0,0 0-1 0 0,-1-1 1 0 0,-9 22-1 0 0,11-33-584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16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7458 0 0,'17'14'334'0'0,"-1"1"0"0"0,0 1 0 0 0,-1 1 0 0 0,-1 0 0 0 0,-1 1 0 0 0,0 0 1 0 0,10 21-1 0 0,10 13-253 0 0,-29-46-233 0 0,0-1 0 0 0,0 1 1 0 0,1-1-1 0 0,0-1 0 0 0,-1 1 1 0 0,2-1-1 0 0,8 7 0 0 0,25 5-5505 0 0,-28-14 2740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2T03:03:23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84 4889 0 0,'-5'-30'810'0'0,"4"25"-467"0"0,1 0-1 0 0,-1 0 0 0 0,0 0 0 0 0,0 1 1 0 0,-1-1-1 0 0,1 0 0 0 0,-1 1 0 0 0,0-1 1 0 0,-3-5-1 0 0,23 84 2396 0 0,21 60-2183 0 0,-6 1 0 0 0,27 257 1 0 0,-57-370-491 0 0,-2-12-9 0 0,1 1-1 0 0,-1 0 1 0 0,-1-1 0 0 0,0 1 0 0 0,0 0 0 0 0,-1 0 0 0 0,-1-1 0 0 0,-4 19 0 0 0,-6-67-212 0 0,11 8 114 0 0,1 1-1 0 0,1 0 1 0 0,1 0 0 0 0,8-33 0 0 0,-7 47 7 0 0,0 1-1 0 0,1 0 1 0 0,1 0-1 0 0,0 1 1 0 0,1 0 0 0 0,0 0-1 0 0,1 0 1 0 0,0 0-1 0 0,2 1 1 0 0,11-14 0 0 0,-13 19-48 0 0,0 1 1 0 0,0 1 0 0 0,1-1 0 0 0,0 1 0 0 0,0 1 0 0 0,0-1 0 0 0,1 2 0 0 0,-1-1 0 0 0,1 1-1 0 0,0 0 1 0 0,0 1 0 0 0,0 0 0 0 0,0 0 0 0 0,1 1 0 0 0,-1 0 0 0 0,0 1 0 0 0,1 0 0 0 0,-1 0 0 0 0,0 1-1 0 0,14 3 1 0 0,-14-3 74 0 0,0 1-1 0 0,-1 0 0 0 0,1 1 0 0 0,-1 0 0 0 0,0 0 1 0 0,1 0-1 0 0,-1 1 0 0 0,-1 1 0 0 0,1-1 0 0 0,-1 1 1 0 0,1 1-1 0 0,-2-1 0 0 0,1 1 0 0 0,0 0 0 0 0,-1 1 1 0 0,0 0-1 0 0,-1 0 0 0 0,0 0 0 0 0,0 0 0 0 0,0 1 1 0 0,5 12-1 0 0,-8-12 142 0 0,0 0-1 0 0,-1 1 1 0 0,1-1 0 0 0,-2 1 0 0 0,1-1 0 0 0,-1 1-1 0 0,-1 0 1 0 0,1-1 0 0 0,-1 1 0 0 0,-1-1-1 0 0,0 1 1 0 0,0-1 0 0 0,-4 10 0 0 0,1-3 76 0 0,-2 0 0 0 0,1 0 0 0 0,-2-1 0 0 0,0 0 0 0 0,-1 0 0 0 0,-11 14 0 0 0,9-16-25 0 0,0 0 0 0 0,0-1-1 0 0,-1 0 1 0 0,-1-1 0 0 0,0 0 0 0 0,0-1 0 0 0,-1 0 0 0 0,0-1 0 0 0,0-1-1 0 0,-1 0 1 0 0,-25 7 0 0 0,33-12-162 0 0,0 0 1 0 0,0 0-1 0 0,-1-1 0 0 0,1-1 0 0 0,0 1 0 0 0,-1-1 0 0 0,1 0 1 0 0,0-1-1 0 0,0 0 0 0 0,-1 0 0 0 0,1 0 0 0 0,0-1 0 0 0,0 0 1 0 0,0 0-1 0 0,0-1 0 0 0,1 0 0 0 0,-1 0 0 0 0,1-1 1 0 0,0 0-1 0 0,0 0 0 0 0,0 0 0 0 0,0-1 0 0 0,1 1 0 0 0,-1-2 1 0 0,1 1-1 0 0,1 0 0 0 0,-9-12 0 0 0,12 15-154 0 0,-1 0 1 0 0,1-1-1 0 0,-1 1 0 0 0,1 0 1 0 0,0 0-1 0 0,0-1 0 0 0,0 1 0 0 0,0-1 1 0 0,1 1-1 0 0,-1-1 0 0 0,1 1 0 0 0,-1-1 1 0 0,1 1-1 0 0,0-1 0 0 0,0 1 1 0 0,0-1-1 0 0,0 0 0 0 0,1 1 0 0 0,-1-1 1 0 0,1 1-1 0 0,-1-1 0 0 0,1 1 1 0 0,2-5-1 0 0,1 0-1334 0 0,0 0 0 0 0,1 0 0 0 0,0 0 0 0 0,1 1 0 0 0,11-12 0 0 0,-6 6-2706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97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477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4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12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7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77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75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5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06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878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726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276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085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968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239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73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85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170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24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225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41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280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553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84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762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00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24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2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7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7798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568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355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813806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78535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200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6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5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5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8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8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54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0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6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2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30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0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0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7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6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49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5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7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8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7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9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86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1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81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7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4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2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49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3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65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4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0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328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76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5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96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41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94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10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57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28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9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7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92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78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84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8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9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3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6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8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4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4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8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79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88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39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4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79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544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632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556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6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065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76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07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86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sz="1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7.xml"/><Relationship Id="rId13" Type="http://schemas.openxmlformats.org/officeDocument/2006/relationships/image" Target="../media/image307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12" Type="http://schemas.openxmlformats.org/officeDocument/2006/relationships/customXml" Target="../ink/ink239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.xml"/><Relationship Id="rId11" Type="http://schemas.openxmlformats.org/officeDocument/2006/relationships/image" Target="../media/image306.png"/><Relationship Id="rId5" Type="http://schemas.openxmlformats.org/officeDocument/2006/relationships/image" Target="../media/image303.png"/><Relationship Id="rId10" Type="http://schemas.openxmlformats.org/officeDocument/2006/relationships/customXml" Target="../ink/ink238.xml"/><Relationship Id="rId4" Type="http://schemas.openxmlformats.org/officeDocument/2006/relationships/customXml" Target="../ink/ink235.xml"/><Relationship Id="rId9" Type="http://schemas.openxmlformats.org/officeDocument/2006/relationships/image" Target="../media/image30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2.xml"/><Relationship Id="rId13" Type="http://schemas.openxmlformats.org/officeDocument/2006/relationships/image" Target="../media/image312.png"/><Relationship Id="rId18" Type="http://schemas.openxmlformats.org/officeDocument/2006/relationships/customXml" Target="../ink/ink247.xml"/><Relationship Id="rId3" Type="http://schemas.openxmlformats.org/officeDocument/2006/relationships/image" Target="../media/image302.png"/><Relationship Id="rId21" Type="http://schemas.openxmlformats.org/officeDocument/2006/relationships/image" Target="../media/image316.png"/><Relationship Id="rId7" Type="http://schemas.openxmlformats.org/officeDocument/2006/relationships/image" Target="../media/image309.png"/><Relationship Id="rId12" Type="http://schemas.openxmlformats.org/officeDocument/2006/relationships/customXml" Target="../ink/ink244.xml"/><Relationship Id="rId17" Type="http://schemas.openxmlformats.org/officeDocument/2006/relationships/image" Target="../media/image314.png"/><Relationship Id="rId25" Type="http://schemas.openxmlformats.org/officeDocument/2006/relationships/image" Target="../media/image318.png"/><Relationship Id="rId2" Type="http://schemas.openxmlformats.org/officeDocument/2006/relationships/notesSlide" Target="../notesSlides/notesSlide6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1.xml"/><Relationship Id="rId11" Type="http://schemas.openxmlformats.org/officeDocument/2006/relationships/image" Target="../media/image311.png"/><Relationship Id="rId24" Type="http://schemas.openxmlformats.org/officeDocument/2006/relationships/customXml" Target="../ink/ink250.xml"/><Relationship Id="rId5" Type="http://schemas.openxmlformats.org/officeDocument/2006/relationships/image" Target="../media/image308.png"/><Relationship Id="rId15" Type="http://schemas.openxmlformats.org/officeDocument/2006/relationships/image" Target="../media/image313.png"/><Relationship Id="rId23" Type="http://schemas.openxmlformats.org/officeDocument/2006/relationships/image" Target="../media/image317.png"/><Relationship Id="rId10" Type="http://schemas.openxmlformats.org/officeDocument/2006/relationships/customXml" Target="../ink/ink243.xml"/><Relationship Id="rId19" Type="http://schemas.openxmlformats.org/officeDocument/2006/relationships/image" Target="../media/image315.png"/><Relationship Id="rId4" Type="http://schemas.openxmlformats.org/officeDocument/2006/relationships/customXml" Target="../ink/ink240.xml"/><Relationship Id="rId9" Type="http://schemas.openxmlformats.org/officeDocument/2006/relationships/image" Target="../media/image310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4.sv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svg"/><Relationship Id="rId4" Type="http://schemas.openxmlformats.org/officeDocument/2006/relationships/image" Target="../media/image32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4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svg"/><Relationship Id="rId4" Type="http://schemas.openxmlformats.org/officeDocument/2006/relationships/image" Target="../media/image3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svg"/><Relationship Id="rId4" Type="http://schemas.openxmlformats.org/officeDocument/2006/relationships/image" Target="../media/image32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24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customXml" Target="../ink/ink251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customXml" Target="../ink/ink252.xml"/><Relationship Id="rId4" Type="http://schemas.openxmlformats.org/officeDocument/2006/relationships/image" Target="../media/image33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9.wmf"/><Relationship Id="rId4" Type="http://schemas.openxmlformats.org/officeDocument/2006/relationships/image" Target="../media/image338.w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7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7.png"/><Relationship Id="rId21" Type="http://schemas.openxmlformats.org/officeDocument/2006/relationships/image" Target="../media/image38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51.png"/><Relationship Id="rId50" Type="http://schemas.openxmlformats.org/officeDocument/2006/relationships/customXml" Target="../ink/ink25.xml"/><Relationship Id="rId55" Type="http://schemas.openxmlformats.org/officeDocument/2006/relationships/image" Target="../media/image55.png"/><Relationship Id="rId63" Type="http://schemas.openxmlformats.org/officeDocument/2006/relationships/image" Target="../media/image59.png"/><Relationship Id="rId7" Type="http://schemas.openxmlformats.org/officeDocument/2006/relationships/image" Target="../media/image3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42.png"/><Relationship Id="rId11" Type="http://schemas.openxmlformats.org/officeDocument/2006/relationships/image" Target="../media/image33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6.png"/><Relationship Id="rId40" Type="http://schemas.openxmlformats.org/officeDocument/2006/relationships/customXml" Target="../ink/ink20.xml"/><Relationship Id="rId45" Type="http://schemas.openxmlformats.org/officeDocument/2006/relationships/image" Target="../media/image50.png"/><Relationship Id="rId53" Type="http://schemas.openxmlformats.org/officeDocument/2006/relationships/image" Target="../media/image54.png"/><Relationship Id="rId58" Type="http://schemas.openxmlformats.org/officeDocument/2006/relationships/customXml" Target="../ink/ink29.xml"/><Relationship Id="rId5" Type="http://schemas.openxmlformats.org/officeDocument/2006/relationships/image" Target="../media/image30.png"/><Relationship Id="rId61" Type="http://schemas.openxmlformats.org/officeDocument/2006/relationships/image" Target="../media/image58.png"/><Relationship Id="rId19" Type="http://schemas.openxmlformats.org/officeDocument/2006/relationships/image" Target="../media/image3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41.png"/><Relationship Id="rId30" Type="http://schemas.openxmlformats.org/officeDocument/2006/relationships/customXml" Target="../ink/ink15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8" Type="http://schemas.openxmlformats.org/officeDocument/2006/relationships/customXml" Target="../ink/ink4.xml"/><Relationship Id="rId51" Type="http://schemas.openxmlformats.org/officeDocument/2006/relationships/image" Target="../media/image53.png"/><Relationship Id="rId3" Type="http://schemas.openxmlformats.org/officeDocument/2006/relationships/image" Target="../media/image29.png"/><Relationship Id="rId12" Type="http://schemas.openxmlformats.org/officeDocument/2006/relationships/customXml" Target="../ink/ink6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57.png"/><Relationship Id="rId20" Type="http://schemas.openxmlformats.org/officeDocument/2006/relationships/customXml" Target="../ink/ink10.xml"/><Relationship Id="rId41" Type="http://schemas.openxmlformats.org/officeDocument/2006/relationships/image" Target="../media/image48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52.png"/><Relationship Id="rId57" Type="http://schemas.openxmlformats.org/officeDocument/2006/relationships/image" Target="../media/image56.png"/><Relationship Id="rId10" Type="http://schemas.openxmlformats.org/officeDocument/2006/relationships/customXml" Target="../ink/ink5.xml"/><Relationship Id="rId31" Type="http://schemas.openxmlformats.org/officeDocument/2006/relationships/image" Target="../media/image43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.xml"/><Relationship Id="rId21" Type="http://schemas.openxmlformats.org/officeDocument/2006/relationships/image" Target="../media/image79.png"/><Relationship Id="rId42" Type="http://schemas.openxmlformats.org/officeDocument/2006/relationships/customXml" Target="../ink/ink52.xml"/><Relationship Id="rId47" Type="http://schemas.openxmlformats.org/officeDocument/2006/relationships/image" Target="../media/image92.png"/><Relationship Id="rId63" Type="http://schemas.openxmlformats.org/officeDocument/2006/relationships/image" Target="../media/image100.png"/><Relationship Id="rId68" Type="http://schemas.openxmlformats.org/officeDocument/2006/relationships/customXml" Target="../ink/ink65.xml"/><Relationship Id="rId84" Type="http://schemas.openxmlformats.org/officeDocument/2006/relationships/customXml" Target="../ink/ink73.xml"/><Relationship Id="rId89" Type="http://schemas.openxmlformats.org/officeDocument/2006/relationships/image" Target="../media/image113.png"/><Relationship Id="rId16" Type="http://schemas.openxmlformats.org/officeDocument/2006/relationships/customXml" Target="../ink/ink39.xml"/><Relationship Id="rId11" Type="http://schemas.openxmlformats.org/officeDocument/2006/relationships/image" Target="../media/image74.png"/><Relationship Id="rId32" Type="http://schemas.openxmlformats.org/officeDocument/2006/relationships/customXml" Target="../ink/ink47.xml"/><Relationship Id="rId37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customXml" Target="../ink/ink60.xml"/><Relationship Id="rId74" Type="http://schemas.openxmlformats.org/officeDocument/2006/relationships/customXml" Target="../ink/ink68.xml"/><Relationship Id="rId79" Type="http://schemas.openxmlformats.org/officeDocument/2006/relationships/image" Target="../media/image108.png"/><Relationship Id="rId5" Type="http://schemas.openxmlformats.org/officeDocument/2006/relationships/image" Target="../media/image71.png"/><Relationship Id="rId90" Type="http://schemas.openxmlformats.org/officeDocument/2006/relationships/customXml" Target="../ink/ink76.xml"/><Relationship Id="rId14" Type="http://schemas.openxmlformats.org/officeDocument/2006/relationships/customXml" Target="../ink/ink38.xml"/><Relationship Id="rId22" Type="http://schemas.openxmlformats.org/officeDocument/2006/relationships/customXml" Target="../ink/ink42.xml"/><Relationship Id="rId27" Type="http://schemas.openxmlformats.org/officeDocument/2006/relationships/image" Target="../media/image82.png"/><Relationship Id="rId30" Type="http://schemas.openxmlformats.org/officeDocument/2006/relationships/customXml" Target="../ink/ink46.xml"/><Relationship Id="rId35" Type="http://schemas.openxmlformats.org/officeDocument/2006/relationships/image" Target="../media/image86.png"/><Relationship Id="rId43" Type="http://schemas.openxmlformats.org/officeDocument/2006/relationships/image" Target="../media/image90.png"/><Relationship Id="rId48" Type="http://schemas.openxmlformats.org/officeDocument/2006/relationships/customXml" Target="../ink/ink55.xml"/><Relationship Id="rId56" Type="http://schemas.openxmlformats.org/officeDocument/2006/relationships/customXml" Target="../ink/ink59.xml"/><Relationship Id="rId64" Type="http://schemas.openxmlformats.org/officeDocument/2006/relationships/customXml" Target="../ink/ink63.xml"/><Relationship Id="rId69" Type="http://schemas.openxmlformats.org/officeDocument/2006/relationships/image" Target="../media/image103.png"/><Relationship Id="rId77" Type="http://schemas.openxmlformats.org/officeDocument/2006/relationships/image" Target="../media/image107.png"/><Relationship Id="rId8" Type="http://schemas.openxmlformats.org/officeDocument/2006/relationships/customXml" Target="../ink/ink35.xml"/><Relationship Id="rId51" Type="http://schemas.openxmlformats.org/officeDocument/2006/relationships/image" Target="../media/image94.png"/><Relationship Id="rId72" Type="http://schemas.openxmlformats.org/officeDocument/2006/relationships/customXml" Target="../ink/ink67.xml"/><Relationship Id="rId80" Type="http://schemas.openxmlformats.org/officeDocument/2006/relationships/customXml" Target="../ink/ink71.xml"/><Relationship Id="rId85" Type="http://schemas.openxmlformats.org/officeDocument/2006/relationships/image" Target="../media/image111.png"/><Relationship Id="rId3" Type="http://schemas.openxmlformats.org/officeDocument/2006/relationships/image" Target="../media/image70.png"/><Relationship Id="rId12" Type="http://schemas.openxmlformats.org/officeDocument/2006/relationships/customXml" Target="../ink/ink37.xml"/><Relationship Id="rId17" Type="http://schemas.openxmlformats.org/officeDocument/2006/relationships/image" Target="../media/image77.png"/><Relationship Id="rId25" Type="http://schemas.openxmlformats.org/officeDocument/2006/relationships/image" Target="../media/image81.png"/><Relationship Id="rId33" Type="http://schemas.openxmlformats.org/officeDocument/2006/relationships/image" Target="../media/image85.png"/><Relationship Id="rId38" Type="http://schemas.openxmlformats.org/officeDocument/2006/relationships/customXml" Target="../ink/ink50.xml"/><Relationship Id="rId46" Type="http://schemas.openxmlformats.org/officeDocument/2006/relationships/customXml" Target="../ink/ink54.xml"/><Relationship Id="rId59" Type="http://schemas.openxmlformats.org/officeDocument/2006/relationships/image" Target="../media/image98.png"/><Relationship Id="rId67" Type="http://schemas.openxmlformats.org/officeDocument/2006/relationships/image" Target="../media/image102.png"/><Relationship Id="rId20" Type="http://schemas.openxmlformats.org/officeDocument/2006/relationships/customXml" Target="../ink/ink41.xml"/><Relationship Id="rId41" Type="http://schemas.openxmlformats.org/officeDocument/2006/relationships/image" Target="../media/image89.png"/><Relationship Id="rId54" Type="http://schemas.openxmlformats.org/officeDocument/2006/relationships/customXml" Target="../ink/ink58.xml"/><Relationship Id="rId62" Type="http://schemas.openxmlformats.org/officeDocument/2006/relationships/customXml" Target="../ink/ink62.xml"/><Relationship Id="rId70" Type="http://schemas.openxmlformats.org/officeDocument/2006/relationships/customXml" Target="../ink/ink66.xml"/><Relationship Id="rId75" Type="http://schemas.openxmlformats.org/officeDocument/2006/relationships/image" Target="../media/image106.png"/><Relationship Id="rId83" Type="http://schemas.openxmlformats.org/officeDocument/2006/relationships/image" Target="../media/image110.png"/><Relationship Id="rId88" Type="http://schemas.openxmlformats.org/officeDocument/2006/relationships/customXml" Target="../ink/ink75.xml"/><Relationship Id="rId9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5" Type="http://schemas.openxmlformats.org/officeDocument/2006/relationships/image" Target="../media/image76.png"/><Relationship Id="rId23" Type="http://schemas.openxmlformats.org/officeDocument/2006/relationships/image" Target="../media/image80.png"/><Relationship Id="rId28" Type="http://schemas.openxmlformats.org/officeDocument/2006/relationships/customXml" Target="../ink/ink45.xml"/><Relationship Id="rId36" Type="http://schemas.openxmlformats.org/officeDocument/2006/relationships/customXml" Target="../ink/ink49.xml"/><Relationship Id="rId49" Type="http://schemas.openxmlformats.org/officeDocument/2006/relationships/image" Target="../media/image93.png"/><Relationship Id="rId57" Type="http://schemas.openxmlformats.org/officeDocument/2006/relationships/image" Target="../media/image97.png"/><Relationship Id="rId10" Type="http://schemas.openxmlformats.org/officeDocument/2006/relationships/customXml" Target="../ink/ink36.xml"/><Relationship Id="rId31" Type="http://schemas.openxmlformats.org/officeDocument/2006/relationships/image" Target="../media/image84.png"/><Relationship Id="rId44" Type="http://schemas.openxmlformats.org/officeDocument/2006/relationships/customXml" Target="../ink/ink53.xml"/><Relationship Id="rId52" Type="http://schemas.openxmlformats.org/officeDocument/2006/relationships/customXml" Target="../ink/ink57.xml"/><Relationship Id="rId60" Type="http://schemas.openxmlformats.org/officeDocument/2006/relationships/customXml" Target="../ink/ink61.xml"/><Relationship Id="rId65" Type="http://schemas.openxmlformats.org/officeDocument/2006/relationships/image" Target="../media/image101.png"/><Relationship Id="rId73" Type="http://schemas.openxmlformats.org/officeDocument/2006/relationships/image" Target="../media/image105.png"/><Relationship Id="rId78" Type="http://schemas.openxmlformats.org/officeDocument/2006/relationships/customXml" Target="../ink/ink70.xml"/><Relationship Id="rId81" Type="http://schemas.openxmlformats.org/officeDocument/2006/relationships/image" Target="../media/image109.png"/><Relationship Id="rId86" Type="http://schemas.openxmlformats.org/officeDocument/2006/relationships/customXml" Target="../ink/ink74.xml"/><Relationship Id="rId4" Type="http://schemas.openxmlformats.org/officeDocument/2006/relationships/customXml" Target="../ink/ink33.xml"/><Relationship Id="rId9" Type="http://schemas.openxmlformats.org/officeDocument/2006/relationships/image" Target="../media/image73.png"/><Relationship Id="rId13" Type="http://schemas.openxmlformats.org/officeDocument/2006/relationships/image" Target="../media/image75.png"/><Relationship Id="rId18" Type="http://schemas.openxmlformats.org/officeDocument/2006/relationships/customXml" Target="../ink/ink40.xml"/><Relationship Id="rId39" Type="http://schemas.openxmlformats.org/officeDocument/2006/relationships/image" Target="../media/image88.png"/><Relationship Id="rId34" Type="http://schemas.openxmlformats.org/officeDocument/2006/relationships/customXml" Target="../ink/ink48.xml"/><Relationship Id="rId50" Type="http://schemas.openxmlformats.org/officeDocument/2006/relationships/customXml" Target="../ink/ink56.xml"/><Relationship Id="rId55" Type="http://schemas.openxmlformats.org/officeDocument/2006/relationships/image" Target="../media/image96.png"/><Relationship Id="rId76" Type="http://schemas.openxmlformats.org/officeDocument/2006/relationships/customXml" Target="../ink/ink69.xml"/><Relationship Id="rId7" Type="http://schemas.openxmlformats.org/officeDocument/2006/relationships/image" Target="../media/image72.png"/><Relationship Id="rId71" Type="http://schemas.openxmlformats.org/officeDocument/2006/relationships/image" Target="../media/image104.png"/><Relationship Id="rId2" Type="http://schemas.openxmlformats.org/officeDocument/2006/relationships/customXml" Target="../ink/ink32.xml"/><Relationship Id="rId29" Type="http://schemas.openxmlformats.org/officeDocument/2006/relationships/image" Target="../media/image83.png"/><Relationship Id="rId24" Type="http://schemas.openxmlformats.org/officeDocument/2006/relationships/customXml" Target="../ink/ink43.xml"/><Relationship Id="rId40" Type="http://schemas.openxmlformats.org/officeDocument/2006/relationships/customXml" Target="../ink/ink51.xml"/><Relationship Id="rId45" Type="http://schemas.openxmlformats.org/officeDocument/2006/relationships/image" Target="../media/image91.png"/><Relationship Id="rId66" Type="http://schemas.openxmlformats.org/officeDocument/2006/relationships/customXml" Target="../ink/ink64.xml"/><Relationship Id="rId87" Type="http://schemas.openxmlformats.org/officeDocument/2006/relationships/image" Target="../media/image112.png"/><Relationship Id="rId61" Type="http://schemas.openxmlformats.org/officeDocument/2006/relationships/image" Target="../media/image99.png"/><Relationship Id="rId82" Type="http://schemas.openxmlformats.org/officeDocument/2006/relationships/customXml" Target="../ink/ink72.xml"/><Relationship Id="rId19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9.xml"/><Relationship Id="rId21" Type="http://schemas.openxmlformats.org/officeDocument/2006/relationships/image" Target="../media/image127.png"/><Relationship Id="rId42" Type="http://schemas.openxmlformats.org/officeDocument/2006/relationships/customXml" Target="../ink/ink97.xml"/><Relationship Id="rId47" Type="http://schemas.openxmlformats.org/officeDocument/2006/relationships/image" Target="../media/image140.png"/><Relationship Id="rId63" Type="http://schemas.openxmlformats.org/officeDocument/2006/relationships/image" Target="../media/image148.png"/><Relationship Id="rId68" Type="http://schemas.openxmlformats.org/officeDocument/2006/relationships/customXml" Target="../ink/ink110.xml"/><Relationship Id="rId84" Type="http://schemas.openxmlformats.org/officeDocument/2006/relationships/customXml" Target="../ink/ink118.xml"/><Relationship Id="rId16" Type="http://schemas.openxmlformats.org/officeDocument/2006/relationships/customXml" Target="../ink/ink84.xml"/><Relationship Id="rId11" Type="http://schemas.openxmlformats.org/officeDocument/2006/relationships/image" Target="../media/image122.png"/><Relationship Id="rId32" Type="http://schemas.openxmlformats.org/officeDocument/2006/relationships/customXml" Target="../ink/ink92.xml"/><Relationship Id="rId37" Type="http://schemas.openxmlformats.org/officeDocument/2006/relationships/image" Target="../media/image135.png"/><Relationship Id="rId53" Type="http://schemas.openxmlformats.org/officeDocument/2006/relationships/image" Target="../media/image143.png"/><Relationship Id="rId58" Type="http://schemas.openxmlformats.org/officeDocument/2006/relationships/customXml" Target="../ink/ink105.xml"/><Relationship Id="rId74" Type="http://schemas.openxmlformats.org/officeDocument/2006/relationships/customXml" Target="../ink/ink113.xml"/><Relationship Id="rId79" Type="http://schemas.openxmlformats.org/officeDocument/2006/relationships/image" Target="../media/image156.png"/><Relationship Id="rId5" Type="http://schemas.openxmlformats.org/officeDocument/2006/relationships/image" Target="../media/image119.png"/><Relationship Id="rId19" Type="http://schemas.openxmlformats.org/officeDocument/2006/relationships/image" Target="../media/image126.png"/><Relationship Id="rId14" Type="http://schemas.openxmlformats.org/officeDocument/2006/relationships/customXml" Target="../ink/ink83.xml"/><Relationship Id="rId22" Type="http://schemas.openxmlformats.org/officeDocument/2006/relationships/customXml" Target="../ink/ink87.xml"/><Relationship Id="rId27" Type="http://schemas.openxmlformats.org/officeDocument/2006/relationships/image" Target="../media/image130.png"/><Relationship Id="rId30" Type="http://schemas.openxmlformats.org/officeDocument/2006/relationships/customXml" Target="../ink/ink91.xml"/><Relationship Id="rId35" Type="http://schemas.openxmlformats.org/officeDocument/2006/relationships/image" Target="../media/image134.png"/><Relationship Id="rId43" Type="http://schemas.openxmlformats.org/officeDocument/2006/relationships/image" Target="../media/image138.png"/><Relationship Id="rId48" Type="http://schemas.openxmlformats.org/officeDocument/2006/relationships/customXml" Target="../ink/ink100.xml"/><Relationship Id="rId56" Type="http://schemas.openxmlformats.org/officeDocument/2006/relationships/customXml" Target="../ink/ink104.xml"/><Relationship Id="rId64" Type="http://schemas.openxmlformats.org/officeDocument/2006/relationships/customXml" Target="../ink/ink108.xml"/><Relationship Id="rId69" Type="http://schemas.openxmlformats.org/officeDocument/2006/relationships/image" Target="../media/image151.png"/><Relationship Id="rId77" Type="http://schemas.openxmlformats.org/officeDocument/2006/relationships/image" Target="../media/image155.png"/><Relationship Id="rId8" Type="http://schemas.openxmlformats.org/officeDocument/2006/relationships/customXml" Target="../ink/ink80.xml"/><Relationship Id="rId51" Type="http://schemas.openxmlformats.org/officeDocument/2006/relationships/image" Target="../media/image142.png"/><Relationship Id="rId72" Type="http://schemas.openxmlformats.org/officeDocument/2006/relationships/customXml" Target="../ink/ink112.xml"/><Relationship Id="rId80" Type="http://schemas.openxmlformats.org/officeDocument/2006/relationships/customXml" Target="../ink/ink116.xml"/><Relationship Id="rId85" Type="http://schemas.openxmlformats.org/officeDocument/2006/relationships/image" Target="../media/image159.png"/><Relationship Id="rId3" Type="http://schemas.openxmlformats.org/officeDocument/2006/relationships/image" Target="../media/image118.png"/><Relationship Id="rId12" Type="http://schemas.openxmlformats.org/officeDocument/2006/relationships/customXml" Target="../ink/ink82.xml"/><Relationship Id="rId17" Type="http://schemas.openxmlformats.org/officeDocument/2006/relationships/image" Target="../media/image125.png"/><Relationship Id="rId25" Type="http://schemas.openxmlformats.org/officeDocument/2006/relationships/image" Target="../media/image129.png"/><Relationship Id="rId33" Type="http://schemas.openxmlformats.org/officeDocument/2006/relationships/image" Target="../media/image133.png"/><Relationship Id="rId38" Type="http://schemas.openxmlformats.org/officeDocument/2006/relationships/customXml" Target="../ink/ink95.xml"/><Relationship Id="rId46" Type="http://schemas.openxmlformats.org/officeDocument/2006/relationships/customXml" Target="../ink/ink99.xml"/><Relationship Id="rId59" Type="http://schemas.openxmlformats.org/officeDocument/2006/relationships/image" Target="../media/image146.png"/><Relationship Id="rId67" Type="http://schemas.openxmlformats.org/officeDocument/2006/relationships/image" Target="../media/image150.png"/><Relationship Id="rId20" Type="http://schemas.openxmlformats.org/officeDocument/2006/relationships/customXml" Target="../ink/ink86.xml"/><Relationship Id="rId41" Type="http://schemas.openxmlformats.org/officeDocument/2006/relationships/image" Target="../media/image137.png"/><Relationship Id="rId54" Type="http://schemas.openxmlformats.org/officeDocument/2006/relationships/customXml" Target="../ink/ink103.xml"/><Relationship Id="rId62" Type="http://schemas.openxmlformats.org/officeDocument/2006/relationships/customXml" Target="../ink/ink107.xml"/><Relationship Id="rId70" Type="http://schemas.openxmlformats.org/officeDocument/2006/relationships/customXml" Target="../ink/ink111.xml"/><Relationship Id="rId75" Type="http://schemas.openxmlformats.org/officeDocument/2006/relationships/image" Target="../media/image154.png"/><Relationship Id="rId83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15" Type="http://schemas.openxmlformats.org/officeDocument/2006/relationships/image" Target="../media/image124.png"/><Relationship Id="rId23" Type="http://schemas.openxmlformats.org/officeDocument/2006/relationships/image" Target="../media/image128.png"/><Relationship Id="rId28" Type="http://schemas.openxmlformats.org/officeDocument/2006/relationships/customXml" Target="../ink/ink90.xml"/><Relationship Id="rId36" Type="http://schemas.openxmlformats.org/officeDocument/2006/relationships/customXml" Target="../ink/ink94.xml"/><Relationship Id="rId49" Type="http://schemas.openxmlformats.org/officeDocument/2006/relationships/image" Target="../media/image141.png"/><Relationship Id="rId57" Type="http://schemas.openxmlformats.org/officeDocument/2006/relationships/image" Target="../media/image145.png"/><Relationship Id="rId10" Type="http://schemas.openxmlformats.org/officeDocument/2006/relationships/customXml" Target="../ink/ink81.xml"/><Relationship Id="rId31" Type="http://schemas.openxmlformats.org/officeDocument/2006/relationships/image" Target="../media/image132.png"/><Relationship Id="rId44" Type="http://schemas.openxmlformats.org/officeDocument/2006/relationships/customXml" Target="../ink/ink98.xml"/><Relationship Id="rId52" Type="http://schemas.openxmlformats.org/officeDocument/2006/relationships/customXml" Target="../ink/ink102.xml"/><Relationship Id="rId60" Type="http://schemas.openxmlformats.org/officeDocument/2006/relationships/customXml" Target="../ink/ink106.xml"/><Relationship Id="rId65" Type="http://schemas.openxmlformats.org/officeDocument/2006/relationships/image" Target="../media/image149.png"/><Relationship Id="rId73" Type="http://schemas.openxmlformats.org/officeDocument/2006/relationships/image" Target="../media/image153.png"/><Relationship Id="rId78" Type="http://schemas.openxmlformats.org/officeDocument/2006/relationships/customXml" Target="../ink/ink115.xml"/><Relationship Id="rId81" Type="http://schemas.openxmlformats.org/officeDocument/2006/relationships/image" Target="../media/image157.png"/><Relationship Id="rId86" Type="http://schemas.openxmlformats.org/officeDocument/2006/relationships/customXml" Target="../ink/ink119.xml"/><Relationship Id="rId4" Type="http://schemas.openxmlformats.org/officeDocument/2006/relationships/customXml" Target="../ink/ink78.xml"/><Relationship Id="rId9" Type="http://schemas.openxmlformats.org/officeDocument/2006/relationships/image" Target="../media/image121.png"/><Relationship Id="rId13" Type="http://schemas.openxmlformats.org/officeDocument/2006/relationships/image" Target="../media/image123.png"/><Relationship Id="rId18" Type="http://schemas.openxmlformats.org/officeDocument/2006/relationships/customXml" Target="../ink/ink85.xml"/><Relationship Id="rId39" Type="http://schemas.openxmlformats.org/officeDocument/2006/relationships/image" Target="../media/image136.png"/><Relationship Id="rId34" Type="http://schemas.openxmlformats.org/officeDocument/2006/relationships/customXml" Target="../ink/ink93.xml"/><Relationship Id="rId50" Type="http://schemas.openxmlformats.org/officeDocument/2006/relationships/customXml" Target="../ink/ink101.xml"/><Relationship Id="rId55" Type="http://schemas.openxmlformats.org/officeDocument/2006/relationships/image" Target="../media/image144.png"/><Relationship Id="rId76" Type="http://schemas.openxmlformats.org/officeDocument/2006/relationships/customXml" Target="../ink/ink114.xml"/><Relationship Id="rId7" Type="http://schemas.openxmlformats.org/officeDocument/2006/relationships/image" Target="../media/image120.png"/><Relationship Id="rId71" Type="http://schemas.openxmlformats.org/officeDocument/2006/relationships/image" Target="../media/image152.png"/><Relationship Id="rId2" Type="http://schemas.openxmlformats.org/officeDocument/2006/relationships/customXml" Target="../ink/ink77.xml"/><Relationship Id="rId29" Type="http://schemas.openxmlformats.org/officeDocument/2006/relationships/image" Target="../media/image131.png"/><Relationship Id="rId24" Type="http://schemas.openxmlformats.org/officeDocument/2006/relationships/customXml" Target="../ink/ink88.xml"/><Relationship Id="rId40" Type="http://schemas.openxmlformats.org/officeDocument/2006/relationships/customXml" Target="../ink/ink96.xml"/><Relationship Id="rId45" Type="http://schemas.openxmlformats.org/officeDocument/2006/relationships/image" Target="../media/image139.png"/><Relationship Id="rId66" Type="http://schemas.openxmlformats.org/officeDocument/2006/relationships/customXml" Target="../ink/ink109.xml"/><Relationship Id="rId87" Type="http://schemas.openxmlformats.org/officeDocument/2006/relationships/image" Target="../media/image160.png"/><Relationship Id="rId61" Type="http://schemas.openxmlformats.org/officeDocument/2006/relationships/image" Target="../media/image147.png"/><Relationship Id="rId82" Type="http://schemas.openxmlformats.org/officeDocument/2006/relationships/customXml" Target="../ink/ink117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6.png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9" Type="http://schemas.openxmlformats.org/officeDocument/2006/relationships/image" Target="../media/image179.png"/><Relationship Id="rId21" Type="http://schemas.openxmlformats.org/officeDocument/2006/relationships/image" Target="../media/image170.png"/><Relationship Id="rId34" Type="http://schemas.openxmlformats.org/officeDocument/2006/relationships/customXml" Target="../ink/ink135.xml"/><Relationship Id="rId42" Type="http://schemas.openxmlformats.org/officeDocument/2006/relationships/customXml" Target="../ink/ink139.xml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174.png"/><Relationship Id="rId41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11" Type="http://schemas.openxmlformats.org/officeDocument/2006/relationships/image" Target="../media/image165.png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37" Type="http://schemas.openxmlformats.org/officeDocument/2006/relationships/image" Target="../media/image178.png"/><Relationship Id="rId40" Type="http://schemas.openxmlformats.org/officeDocument/2006/relationships/customXml" Target="../ink/ink138.xml"/><Relationship Id="rId5" Type="http://schemas.openxmlformats.org/officeDocument/2006/relationships/image" Target="../media/image162.png"/><Relationship Id="rId15" Type="http://schemas.openxmlformats.org/officeDocument/2006/relationships/image" Target="../media/image167.png"/><Relationship Id="rId23" Type="http://schemas.openxmlformats.org/officeDocument/2006/relationships/image" Target="../media/image171.png"/><Relationship Id="rId28" Type="http://schemas.openxmlformats.org/officeDocument/2006/relationships/customXml" Target="../ink/ink132.xml"/><Relationship Id="rId36" Type="http://schemas.openxmlformats.org/officeDocument/2006/relationships/customXml" Target="../ink/ink136.xml"/><Relationship Id="rId10" Type="http://schemas.openxmlformats.org/officeDocument/2006/relationships/customXml" Target="../ink/ink123.xml"/><Relationship Id="rId19" Type="http://schemas.openxmlformats.org/officeDocument/2006/relationships/image" Target="../media/image169.png"/><Relationship Id="rId31" Type="http://schemas.openxmlformats.org/officeDocument/2006/relationships/image" Target="../media/image175.png"/><Relationship Id="rId4" Type="http://schemas.openxmlformats.org/officeDocument/2006/relationships/customXml" Target="../ink/ink120.xml"/><Relationship Id="rId9" Type="http://schemas.openxmlformats.org/officeDocument/2006/relationships/image" Target="../media/image164.png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73.png"/><Relationship Id="rId30" Type="http://schemas.openxmlformats.org/officeDocument/2006/relationships/customXml" Target="../ink/ink133.xml"/><Relationship Id="rId35" Type="http://schemas.openxmlformats.org/officeDocument/2006/relationships/image" Target="../media/image177.png"/><Relationship Id="rId43" Type="http://schemas.openxmlformats.org/officeDocument/2006/relationships/image" Target="../media/image181.png"/><Relationship Id="rId8" Type="http://schemas.openxmlformats.org/officeDocument/2006/relationships/customXml" Target="../ink/ink122.xml"/><Relationship Id="rId3" Type="http://schemas.openxmlformats.org/officeDocument/2006/relationships/image" Target="../media/image161.png"/><Relationship Id="rId12" Type="http://schemas.openxmlformats.org/officeDocument/2006/relationships/customXml" Target="../ink/ink124.xml"/><Relationship Id="rId17" Type="http://schemas.openxmlformats.org/officeDocument/2006/relationships/image" Target="../media/image168.png"/><Relationship Id="rId25" Type="http://schemas.openxmlformats.org/officeDocument/2006/relationships/image" Target="../media/image172.png"/><Relationship Id="rId33" Type="http://schemas.openxmlformats.org/officeDocument/2006/relationships/image" Target="../media/image176.png"/><Relationship Id="rId38" Type="http://schemas.openxmlformats.org/officeDocument/2006/relationships/customXml" Target="../ink/ink13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159.xml"/><Relationship Id="rId63" Type="http://schemas.openxmlformats.org/officeDocument/2006/relationships/image" Target="../media/image224.png"/><Relationship Id="rId84" Type="http://schemas.openxmlformats.org/officeDocument/2006/relationships/customXml" Target="../ink/ink180.xml"/><Relationship Id="rId138" Type="http://schemas.openxmlformats.org/officeDocument/2006/relationships/customXml" Target="../ink/ink207.xml"/><Relationship Id="rId159" Type="http://schemas.openxmlformats.org/officeDocument/2006/relationships/image" Target="../media/image272.png"/><Relationship Id="rId170" Type="http://schemas.openxmlformats.org/officeDocument/2006/relationships/customXml" Target="../ink/ink223.xml"/><Relationship Id="rId191" Type="http://schemas.openxmlformats.org/officeDocument/2006/relationships/image" Target="../media/image288.png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154.xml"/><Relationship Id="rId53" Type="http://schemas.openxmlformats.org/officeDocument/2006/relationships/image" Target="../media/image219.png"/><Relationship Id="rId74" Type="http://schemas.openxmlformats.org/officeDocument/2006/relationships/customXml" Target="../ink/ink175.xml"/><Relationship Id="rId128" Type="http://schemas.openxmlformats.org/officeDocument/2006/relationships/customXml" Target="../ink/ink202.xml"/><Relationship Id="rId149" Type="http://schemas.openxmlformats.org/officeDocument/2006/relationships/image" Target="../media/image267.png"/><Relationship Id="rId5" Type="http://schemas.openxmlformats.org/officeDocument/2006/relationships/image" Target="../media/image195.png"/><Relationship Id="rId95" Type="http://schemas.openxmlformats.org/officeDocument/2006/relationships/image" Target="../media/image240.png"/><Relationship Id="rId160" Type="http://schemas.openxmlformats.org/officeDocument/2006/relationships/customXml" Target="../ink/ink218.xml"/><Relationship Id="rId181" Type="http://schemas.openxmlformats.org/officeDocument/2006/relationships/image" Target="../media/image283.png"/><Relationship Id="rId22" Type="http://schemas.openxmlformats.org/officeDocument/2006/relationships/customXml" Target="../ink/ink149.xml"/><Relationship Id="rId43" Type="http://schemas.openxmlformats.org/officeDocument/2006/relationships/image" Target="../media/image214.png"/><Relationship Id="rId64" Type="http://schemas.openxmlformats.org/officeDocument/2006/relationships/customXml" Target="../ink/ink170.xml"/><Relationship Id="rId118" Type="http://schemas.openxmlformats.org/officeDocument/2006/relationships/customXml" Target="../ink/ink197.xml"/><Relationship Id="rId139" Type="http://schemas.openxmlformats.org/officeDocument/2006/relationships/image" Target="../media/image262.png"/><Relationship Id="rId85" Type="http://schemas.openxmlformats.org/officeDocument/2006/relationships/image" Target="../media/image235.png"/><Relationship Id="rId150" Type="http://schemas.openxmlformats.org/officeDocument/2006/relationships/customXml" Target="../ink/ink213.xml"/><Relationship Id="rId171" Type="http://schemas.openxmlformats.org/officeDocument/2006/relationships/image" Target="../media/image278.png"/><Relationship Id="rId192" Type="http://schemas.openxmlformats.org/officeDocument/2006/relationships/customXml" Target="../ink/ink234.xml"/><Relationship Id="rId12" Type="http://schemas.openxmlformats.org/officeDocument/2006/relationships/customXml" Target="../ink/ink144.xml"/><Relationship Id="rId33" Type="http://schemas.openxmlformats.org/officeDocument/2006/relationships/image" Target="../media/image209.png"/><Relationship Id="rId108" Type="http://schemas.openxmlformats.org/officeDocument/2006/relationships/customXml" Target="../ink/ink192.xml"/><Relationship Id="rId129" Type="http://schemas.openxmlformats.org/officeDocument/2006/relationships/image" Target="../media/image257.png"/><Relationship Id="rId54" Type="http://schemas.openxmlformats.org/officeDocument/2006/relationships/customXml" Target="../ink/ink165.xml"/><Relationship Id="rId75" Type="http://schemas.openxmlformats.org/officeDocument/2006/relationships/image" Target="../media/image230.png"/><Relationship Id="rId96" Type="http://schemas.openxmlformats.org/officeDocument/2006/relationships/customXml" Target="../ink/ink186.xml"/><Relationship Id="rId140" Type="http://schemas.openxmlformats.org/officeDocument/2006/relationships/customXml" Target="../ink/ink208.xml"/><Relationship Id="rId161" Type="http://schemas.openxmlformats.org/officeDocument/2006/relationships/image" Target="../media/image273.png"/><Relationship Id="rId182" Type="http://schemas.openxmlformats.org/officeDocument/2006/relationships/customXml" Target="../ink/ink229.xml"/><Relationship Id="rId6" Type="http://schemas.openxmlformats.org/officeDocument/2006/relationships/customXml" Target="../ink/ink141.xml"/><Relationship Id="rId23" Type="http://schemas.openxmlformats.org/officeDocument/2006/relationships/image" Target="../media/image204.png"/><Relationship Id="rId119" Type="http://schemas.openxmlformats.org/officeDocument/2006/relationships/image" Target="../media/image252.png"/><Relationship Id="rId44" Type="http://schemas.openxmlformats.org/officeDocument/2006/relationships/customXml" Target="../ink/ink160.xml"/><Relationship Id="rId65" Type="http://schemas.openxmlformats.org/officeDocument/2006/relationships/image" Target="../media/image225.png"/><Relationship Id="rId86" Type="http://schemas.openxmlformats.org/officeDocument/2006/relationships/customXml" Target="../ink/ink181.xml"/><Relationship Id="rId130" Type="http://schemas.openxmlformats.org/officeDocument/2006/relationships/customXml" Target="../ink/ink203.xml"/><Relationship Id="rId151" Type="http://schemas.openxmlformats.org/officeDocument/2006/relationships/image" Target="../media/image268.png"/><Relationship Id="rId172" Type="http://schemas.openxmlformats.org/officeDocument/2006/relationships/customXml" Target="../ink/ink224.xml"/><Relationship Id="rId193" Type="http://schemas.openxmlformats.org/officeDocument/2006/relationships/image" Target="../media/image289.png"/><Relationship Id="rId13" Type="http://schemas.openxmlformats.org/officeDocument/2006/relationships/image" Target="../media/image199.png"/><Relationship Id="rId109" Type="http://schemas.openxmlformats.org/officeDocument/2006/relationships/image" Target="../media/image247.png"/><Relationship Id="rId34" Type="http://schemas.openxmlformats.org/officeDocument/2006/relationships/customXml" Target="../ink/ink155.xml"/><Relationship Id="rId50" Type="http://schemas.openxmlformats.org/officeDocument/2006/relationships/customXml" Target="../ink/ink163.xml"/><Relationship Id="rId55" Type="http://schemas.openxmlformats.org/officeDocument/2006/relationships/image" Target="../media/image220.png"/><Relationship Id="rId76" Type="http://schemas.openxmlformats.org/officeDocument/2006/relationships/customXml" Target="../ink/ink176.xml"/><Relationship Id="rId97" Type="http://schemas.openxmlformats.org/officeDocument/2006/relationships/image" Target="../media/image241.png"/><Relationship Id="rId104" Type="http://schemas.openxmlformats.org/officeDocument/2006/relationships/customXml" Target="../ink/ink190.xml"/><Relationship Id="rId120" Type="http://schemas.openxmlformats.org/officeDocument/2006/relationships/customXml" Target="../ink/ink198.xml"/><Relationship Id="rId125" Type="http://schemas.openxmlformats.org/officeDocument/2006/relationships/image" Target="../media/image255.png"/><Relationship Id="rId141" Type="http://schemas.openxmlformats.org/officeDocument/2006/relationships/image" Target="../media/image263.png"/><Relationship Id="rId146" Type="http://schemas.openxmlformats.org/officeDocument/2006/relationships/customXml" Target="../ink/ink211.xml"/><Relationship Id="rId167" Type="http://schemas.openxmlformats.org/officeDocument/2006/relationships/image" Target="../media/image276.png"/><Relationship Id="rId188" Type="http://schemas.openxmlformats.org/officeDocument/2006/relationships/customXml" Target="../ink/ink232.xml"/><Relationship Id="rId7" Type="http://schemas.openxmlformats.org/officeDocument/2006/relationships/image" Target="../media/image196.png"/><Relationship Id="rId71" Type="http://schemas.openxmlformats.org/officeDocument/2006/relationships/image" Target="../media/image228.png"/><Relationship Id="rId92" Type="http://schemas.openxmlformats.org/officeDocument/2006/relationships/customXml" Target="../ink/ink184.xml"/><Relationship Id="rId162" Type="http://schemas.openxmlformats.org/officeDocument/2006/relationships/customXml" Target="../ink/ink219.xml"/><Relationship Id="rId183" Type="http://schemas.openxmlformats.org/officeDocument/2006/relationships/image" Target="../media/image284.png"/><Relationship Id="rId2" Type="http://schemas.openxmlformats.org/officeDocument/2006/relationships/notesSlide" Target="../notesSlides/notesSlide63.xml"/><Relationship Id="rId29" Type="http://schemas.openxmlformats.org/officeDocument/2006/relationships/image" Target="../media/image207.png"/><Relationship Id="rId24" Type="http://schemas.openxmlformats.org/officeDocument/2006/relationships/customXml" Target="../ink/ink150.xml"/><Relationship Id="rId40" Type="http://schemas.openxmlformats.org/officeDocument/2006/relationships/customXml" Target="../ink/ink158.xml"/><Relationship Id="rId45" Type="http://schemas.openxmlformats.org/officeDocument/2006/relationships/image" Target="../media/image215.png"/><Relationship Id="rId66" Type="http://schemas.openxmlformats.org/officeDocument/2006/relationships/customXml" Target="../ink/ink171.xml"/><Relationship Id="rId87" Type="http://schemas.openxmlformats.org/officeDocument/2006/relationships/image" Target="../media/image236.png"/><Relationship Id="rId110" Type="http://schemas.openxmlformats.org/officeDocument/2006/relationships/customXml" Target="../ink/ink193.xml"/><Relationship Id="rId115" Type="http://schemas.openxmlformats.org/officeDocument/2006/relationships/image" Target="../media/image250.png"/><Relationship Id="rId131" Type="http://schemas.openxmlformats.org/officeDocument/2006/relationships/image" Target="../media/image258.png"/><Relationship Id="rId136" Type="http://schemas.openxmlformats.org/officeDocument/2006/relationships/customXml" Target="../ink/ink206.xml"/><Relationship Id="rId157" Type="http://schemas.openxmlformats.org/officeDocument/2006/relationships/image" Target="../media/image271.png"/><Relationship Id="rId178" Type="http://schemas.openxmlformats.org/officeDocument/2006/relationships/customXml" Target="../ink/ink227.xml"/><Relationship Id="rId61" Type="http://schemas.openxmlformats.org/officeDocument/2006/relationships/image" Target="../media/image223.png"/><Relationship Id="rId82" Type="http://schemas.openxmlformats.org/officeDocument/2006/relationships/customXml" Target="../ink/ink179.xml"/><Relationship Id="rId152" Type="http://schemas.openxmlformats.org/officeDocument/2006/relationships/customXml" Target="../ink/ink214.xml"/><Relationship Id="rId173" Type="http://schemas.openxmlformats.org/officeDocument/2006/relationships/image" Target="../media/image279.png"/><Relationship Id="rId19" Type="http://schemas.openxmlformats.org/officeDocument/2006/relationships/image" Target="../media/image202.png"/><Relationship Id="rId14" Type="http://schemas.openxmlformats.org/officeDocument/2006/relationships/customXml" Target="../ink/ink145.xml"/><Relationship Id="rId30" Type="http://schemas.openxmlformats.org/officeDocument/2006/relationships/customXml" Target="../ink/ink153.xml"/><Relationship Id="rId35" Type="http://schemas.openxmlformats.org/officeDocument/2006/relationships/image" Target="../media/image210.png"/><Relationship Id="rId56" Type="http://schemas.openxmlformats.org/officeDocument/2006/relationships/customXml" Target="../ink/ink166.xml"/><Relationship Id="rId77" Type="http://schemas.openxmlformats.org/officeDocument/2006/relationships/image" Target="../media/image231.png"/><Relationship Id="rId100" Type="http://schemas.openxmlformats.org/officeDocument/2006/relationships/customXml" Target="../ink/ink188.xml"/><Relationship Id="rId105" Type="http://schemas.openxmlformats.org/officeDocument/2006/relationships/image" Target="../media/image245.png"/><Relationship Id="rId126" Type="http://schemas.openxmlformats.org/officeDocument/2006/relationships/customXml" Target="../ink/ink201.xml"/><Relationship Id="rId147" Type="http://schemas.openxmlformats.org/officeDocument/2006/relationships/image" Target="../media/image266.png"/><Relationship Id="rId168" Type="http://schemas.openxmlformats.org/officeDocument/2006/relationships/customXml" Target="../ink/ink222.xml"/><Relationship Id="rId8" Type="http://schemas.openxmlformats.org/officeDocument/2006/relationships/customXml" Target="../ink/ink142.xml"/><Relationship Id="rId51" Type="http://schemas.openxmlformats.org/officeDocument/2006/relationships/image" Target="../media/image218.png"/><Relationship Id="rId72" Type="http://schemas.openxmlformats.org/officeDocument/2006/relationships/customXml" Target="../ink/ink174.xml"/><Relationship Id="rId93" Type="http://schemas.openxmlformats.org/officeDocument/2006/relationships/image" Target="../media/image239.png"/><Relationship Id="rId98" Type="http://schemas.openxmlformats.org/officeDocument/2006/relationships/customXml" Target="../ink/ink187.xml"/><Relationship Id="rId121" Type="http://schemas.openxmlformats.org/officeDocument/2006/relationships/image" Target="../media/image253.png"/><Relationship Id="rId142" Type="http://schemas.openxmlformats.org/officeDocument/2006/relationships/customXml" Target="../ink/ink209.xml"/><Relationship Id="rId163" Type="http://schemas.openxmlformats.org/officeDocument/2006/relationships/image" Target="../media/image274.png"/><Relationship Id="rId184" Type="http://schemas.openxmlformats.org/officeDocument/2006/relationships/customXml" Target="../ink/ink230.xml"/><Relationship Id="rId189" Type="http://schemas.openxmlformats.org/officeDocument/2006/relationships/image" Target="../media/image287.png"/><Relationship Id="rId3" Type="http://schemas.openxmlformats.org/officeDocument/2006/relationships/image" Target="../media/image194.png"/><Relationship Id="rId25" Type="http://schemas.openxmlformats.org/officeDocument/2006/relationships/image" Target="../media/image205.png"/><Relationship Id="rId46" Type="http://schemas.openxmlformats.org/officeDocument/2006/relationships/customXml" Target="../ink/ink161.xml"/><Relationship Id="rId67" Type="http://schemas.openxmlformats.org/officeDocument/2006/relationships/image" Target="../media/image226.png"/><Relationship Id="rId116" Type="http://schemas.openxmlformats.org/officeDocument/2006/relationships/customXml" Target="../ink/ink196.xml"/><Relationship Id="rId137" Type="http://schemas.openxmlformats.org/officeDocument/2006/relationships/image" Target="../media/image261.png"/><Relationship Id="rId158" Type="http://schemas.openxmlformats.org/officeDocument/2006/relationships/customXml" Target="../ink/ink217.xml"/><Relationship Id="rId20" Type="http://schemas.openxmlformats.org/officeDocument/2006/relationships/customXml" Target="../ink/ink148.xml"/><Relationship Id="rId41" Type="http://schemas.openxmlformats.org/officeDocument/2006/relationships/image" Target="../media/image213.png"/><Relationship Id="rId62" Type="http://schemas.openxmlformats.org/officeDocument/2006/relationships/customXml" Target="../ink/ink169.xml"/><Relationship Id="rId83" Type="http://schemas.openxmlformats.org/officeDocument/2006/relationships/image" Target="../media/image234.png"/><Relationship Id="rId88" Type="http://schemas.openxmlformats.org/officeDocument/2006/relationships/customXml" Target="../ink/ink182.xml"/><Relationship Id="rId111" Type="http://schemas.openxmlformats.org/officeDocument/2006/relationships/image" Target="../media/image248.png"/><Relationship Id="rId132" Type="http://schemas.openxmlformats.org/officeDocument/2006/relationships/customXml" Target="../ink/ink204.xml"/><Relationship Id="rId153" Type="http://schemas.openxmlformats.org/officeDocument/2006/relationships/image" Target="../media/image269.png"/><Relationship Id="rId174" Type="http://schemas.openxmlformats.org/officeDocument/2006/relationships/customXml" Target="../ink/ink225.xml"/><Relationship Id="rId179" Type="http://schemas.openxmlformats.org/officeDocument/2006/relationships/image" Target="../media/image282.png"/><Relationship Id="rId190" Type="http://schemas.openxmlformats.org/officeDocument/2006/relationships/customXml" Target="../ink/ink233.xml"/><Relationship Id="rId15" Type="http://schemas.openxmlformats.org/officeDocument/2006/relationships/image" Target="../media/image200.png"/><Relationship Id="rId36" Type="http://schemas.openxmlformats.org/officeDocument/2006/relationships/customXml" Target="../ink/ink156.xml"/><Relationship Id="rId57" Type="http://schemas.openxmlformats.org/officeDocument/2006/relationships/image" Target="../media/image221.png"/><Relationship Id="rId106" Type="http://schemas.openxmlformats.org/officeDocument/2006/relationships/customXml" Target="../ink/ink191.xml"/><Relationship Id="rId127" Type="http://schemas.openxmlformats.org/officeDocument/2006/relationships/image" Target="../media/image256.png"/><Relationship Id="rId10" Type="http://schemas.openxmlformats.org/officeDocument/2006/relationships/customXml" Target="../ink/ink143.xml"/><Relationship Id="rId31" Type="http://schemas.openxmlformats.org/officeDocument/2006/relationships/image" Target="../media/image208.png"/><Relationship Id="rId52" Type="http://schemas.openxmlformats.org/officeDocument/2006/relationships/customXml" Target="../ink/ink164.xml"/><Relationship Id="rId73" Type="http://schemas.openxmlformats.org/officeDocument/2006/relationships/image" Target="../media/image229.png"/><Relationship Id="rId78" Type="http://schemas.openxmlformats.org/officeDocument/2006/relationships/customXml" Target="../ink/ink177.xml"/><Relationship Id="rId94" Type="http://schemas.openxmlformats.org/officeDocument/2006/relationships/customXml" Target="../ink/ink185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199.xml"/><Relationship Id="rId143" Type="http://schemas.openxmlformats.org/officeDocument/2006/relationships/image" Target="../media/image264.png"/><Relationship Id="rId148" Type="http://schemas.openxmlformats.org/officeDocument/2006/relationships/customXml" Target="../ink/ink212.xml"/><Relationship Id="rId164" Type="http://schemas.openxmlformats.org/officeDocument/2006/relationships/customXml" Target="../ink/ink220.xml"/><Relationship Id="rId169" Type="http://schemas.openxmlformats.org/officeDocument/2006/relationships/image" Target="../media/image277.png"/><Relationship Id="rId185" Type="http://schemas.openxmlformats.org/officeDocument/2006/relationships/image" Target="../media/image285.png"/><Relationship Id="rId4" Type="http://schemas.openxmlformats.org/officeDocument/2006/relationships/customXml" Target="../ink/ink140.xml"/><Relationship Id="rId9" Type="http://schemas.openxmlformats.org/officeDocument/2006/relationships/image" Target="../media/image197.png"/><Relationship Id="rId180" Type="http://schemas.openxmlformats.org/officeDocument/2006/relationships/customXml" Target="../ink/ink228.xml"/><Relationship Id="rId26" Type="http://schemas.openxmlformats.org/officeDocument/2006/relationships/customXml" Target="../ink/ink151.xml"/><Relationship Id="rId47" Type="http://schemas.openxmlformats.org/officeDocument/2006/relationships/image" Target="../media/image216.png"/><Relationship Id="rId68" Type="http://schemas.openxmlformats.org/officeDocument/2006/relationships/customXml" Target="../ink/ink172.xml"/><Relationship Id="rId89" Type="http://schemas.openxmlformats.org/officeDocument/2006/relationships/image" Target="../media/image237.png"/><Relationship Id="rId112" Type="http://schemas.openxmlformats.org/officeDocument/2006/relationships/customXml" Target="../ink/ink194.xml"/><Relationship Id="rId133" Type="http://schemas.openxmlformats.org/officeDocument/2006/relationships/image" Target="../media/image259.png"/><Relationship Id="rId154" Type="http://schemas.openxmlformats.org/officeDocument/2006/relationships/customXml" Target="../ink/ink215.xml"/><Relationship Id="rId175" Type="http://schemas.openxmlformats.org/officeDocument/2006/relationships/image" Target="../media/image280.png"/><Relationship Id="rId16" Type="http://schemas.openxmlformats.org/officeDocument/2006/relationships/customXml" Target="../ink/ink146.xml"/><Relationship Id="rId37" Type="http://schemas.openxmlformats.org/officeDocument/2006/relationships/image" Target="../media/image211.png"/><Relationship Id="rId58" Type="http://schemas.openxmlformats.org/officeDocument/2006/relationships/customXml" Target="../ink/ink167.xml"/><Relationship Id="rId79" Type="http://schemas.openxmlformats.org/officeDocument/2006/relationships/image" Target="../media/image232.png"/><Relationship Id="rId102" Type="http://schemas.openxmlformats.org/officeDocument/2006/relationships/customXml" Target="../ink/ink189.xml"/><Relationship Id="rId123" Type="http://schemas.openxmlformats.org/officeDocument/2006/relationships/image" Target="../media/image254.png"/><Relationship Id="rId144" Type="http://schemas.openxmlformats.org/officeDocument/2006/relationships/customXml" Target="../ink/ink210.xml"/><Relationship Id="rId90" Type="http://schemas.openxmlformats.org/officeDocument/2006/relationships/customXml" Target="../ink/ink183.xml"/><Relationship Id="rId165" Type="http://schemas.openxmlformats.org/officeDocument/2006/relationships/image" Target="../media/image275.png"/><Relationship Id="rId186" Type="http://schemas.openxmlformats.org/officeDocument/2006/relationships/customXml" Target="../ink/ink231.xml"/><Relationship Id="rId27" Type="http://schemas.openxmlformats.org/officeDocument/2006/relationships/image" Target="../media/image206.png"/><Relationship Id="rId48" Type="http://schemas.openxmlformats.org/officeDocument/2006/relationships/customXml" Target="../ink/ink162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34" Type="http://schemas.openxmlformats.org/officeDocument/2006/relationships/customXml" Target="../ink/ink205.xml"/><Relationship Id="rId80" Type="http://schemas.openxmlformats.org/officeDocument/2006/relationships/customXml" Target="../ink/ink178.xml"/><Relationship Id="rId155" Type="http://schemas.openxmlformats.org/officeDocument/2006/relationships/image" Target="../media/image270.png"/><Relationship Id="rId176" Type="http://schemas.openxmlformats.org/officeDocument/2006/relationships/customXml" Target="../ink/ink226.xml"/><Relationship Id="rId17" Type="http://schemas.openxmlformats.org/officeDocument/2006/relationships/image" Target="../media/image201.png"/><Relationship Id="rId38" Type="http://schemas.openxmlformats.org/officeDocument/2006/relationships/customXml" Target="../ink/ink157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24" Type="http://schemas.openxmlformats.org/officeDocument/2006/relationships/customXml" Target="../ink/ink200.xml"/><Relationship Id="rId70" Type="http://schemas.openxmlformats.org/officeDocument/2006/relationships/customXml" Target="../ink/ink173.xml"/><Relationship Id="rId91" Type="http://schemas.openxmlformats.org/officeDocument/2006/relationships/image" Target="../media/image238.png"/><Relationship Id="rId145" Type="http://schemas.openxmlformats.org/officeDocument/2006/relationships/image" Target="../media/image265.png"/><Relationship Id="rId166" Type="http://schemas.openxmlformats.org/officeDocument/2006/relationships/customXml" Target="../ink/ink221.xml"/><Relationship Id="rId187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52.xml"/><Relationship Id="rId49" Type="http://schemas.openxmlformats.org/officeDocument/2006/relationships/image" Target="../media/image217.png"/><Relationship Id="rId114" Type="http://schemas.openxmlformats.org/officeDocument/2006/relationships/customXml" Target="../ink/ink195.xml"/><Relationship Id="rId60" Type="http://schemas.openxmlformats.org/officeDocument/2006/relationships/customXml" Target="../ink/ink168.xml"/><Relationship Id="rId81" Type="http://schemas.openxmlformats.org/officeDocument/2006/relationships/image" Target="../media/image233.png"/><Relationship Id="rId135" Type="http://schemas.openxmlformats.org/officeDocument/2006/relationships/image" Target="../media/image260.png"/><Relationship Id="rId156" Type="http://schemas.openxmlformats.org/officeDocument/2006/relationships/customXml" Target="../ink/ink216.xml"/><Relationship Id="rId177" Type="http://schemas.openxmlformats.org/officeDocument/2006/relationships/image" Target="../media/image281.png"/><Relationship Id="rId18" Type="http://schemas.openxmlformats.org/officeDocument/2006/relationships/customXml" Target="../ink/ink147.xml"/><Relationship Id="rId39" Type="http://schemas.openxmlformats.org/officeDocument/2006/relationships/image" Target="../media/image2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강의환경소개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43E71-279B-46DC-9B93-8301D535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36E9-EF3F-4FF7-9CC4-723A58A2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Virtualenv</a:t>
            </a:r>
          </a:p>
          <a:p>
            <a:pPr lvl="1"/>
            <a:r>
              <a:rPr lang="ko-KR" altLang="en-US"/>
              <a:t>해당 프로젝트를 위해 생성된 고립된 프로그래밍 실행 환경</a:t>
            </a:r>
            <a:endParaRPr lang="en-US" altLang="ko-KR"/>
          </a:p>
          <a:p>
            <a:pPr lvl="1"/>
            <a:r>
              <a:rPr lang="ko-KR" altLang="en-US"/>
              <a:t>가상환경 </a:t>
            </a:r>
            <a:r>
              <a:rPr lang="en-US" altLang="ko-KR"/>
              <a:t>= </a:t>
            </a:r>
            <a:r>
              <a:rPr lang="ko-KR" altLang="en-US"/>
              <a:t>필요한 외부 패키지를 담는 그릇 </a:t>
            </a:r>
            <a:r>
              <a:rPr lang="en-US" altLang="ko-KR"/>
              <a:t>(</a:t>
            </a:r>
            <a:r>
              <a:rPr lang="ko-KR" altLang="en-US"/>
              <a:t>해당 프로젝트를 위한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마지막 메인문은 체크해제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9B018-2417-4838-BEAC-2EE8B670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F57A-5546-44FA-A25A-387335B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68" y="2957399"/>
            <a:ext cx="4272915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0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7F54-08D5-48DE-AAE9-BA7A9A9E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7E5B2-7617-46D4-9252-C4202E72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7D82-88BA-4818-8AB6-FC94C242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5C3F0-3DC1-4C7E-844D-C9EC142F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13697"/>
            <a:ext cx="4827912" cy="36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40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05639-FD24-4328-8F5D-D8DA93928A34}"/>
              </a:ext>
            </a:extLst>
          </p:cNvPr>
          <p:cNvSpPr/>
          <p:nvPr/>
        </p:nvSpPr>
        <p:spPr>
          <a:xfrm>
            <a:off x="908383" y="2363469"/>
            <a:ext cx="1684421" cy="53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551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E4C1BB5-2E0A-2468-E837-81A5A7375059}"/>
              </a:ext>
            </a:extLst>
          </p:cNvPr>
          <p:cNvGrpSpPr/>
          <p:nvPr/>
        </p:nvGrpSpPr>
        <p:grpSpPr>
          <a:xfrm>
            <a:off x="122503" y="1766688"/>
            <a:ext cx="693000" cy="1229040"/>
            <a:chOff x="122503" y="1766688"/>
            <a:chExt cx="69300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FFECA28-C8C4-F7C4-82A3-E6B8CE5D96B4}"/>
                    </a:ext>
                  </a:extLst>
                </p14:cNvPr>
                <p14:cNvContentPartPr/>
                <p14:nvPr/>
              </p14:nvContentPartPr>
              <p14:xfrm>
                <a:off x="122503" y="2000328"/>
                <a:ext cx="693000" cy="995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FFECA28-C8C4-F7C4-82A3-E6B8CE5D96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3503" y="1991328"/>
                  <a:ext cx="710640" cy="10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9499F5D-4A17-25E9-080B-ECECC0C9E952}"/>
                    </a:ext>
                  </a:extLst>
                </p14:cNvPr>
                <p14:cNvContentPartPr/>
                <p14:nvPr/>
              </p14:nvContentPartPr>
              <p14:xfrm>
                <a:off x="555223" y="1766688"/>
                <a:ext cx="172800" cy="3204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9499F5D-4A17-25E9-080B-ECECC0C9E95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583" y="1757688"/>
                  <a:ext cx="19044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84F7302-AD29-2B53-F21A-98542AE2FA84}"/>
                  </a:ext>
                </a:extLst>
              </p14:cNvPr>
              <p14:cNvContentPartPr/>
              <p14:nvPr/>
            </p14:nvContentPartPr>
            <p14:xfrm>
              <a:off x="2097823" y="1894128"/>
              <a:ext cx="360" cy="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84F7302-AD29-2B53-F21A-98542AE2FA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8823" y="1885488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162FB129-425F-03CC-ACF3-01AFB7797D5E}"/>
                  </a:ext>
                </a:extLst>
              </p14:cNvPr>
              <p14:cNvContentPartPr/>
              <p14:nvPr/>
            </p14:nvContentPartPr>
            <p14:xfrm>
              <a:off x="2009623" y="3287328"/>
              <a:ext cx="360720" cy="2638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162FB129-425F-03CC-ACF3-01AFB7797D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0983" y="3278688"/>
                <a:ext cx="3783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40927F04-1285-E9DE-14FD-E45A33314769}"/>
                  </a:ext>
                </a:extLst>
              </p14:cNvPr>
              <p14:cNvContentPartPr/>
              <p14:nvPr/>
            </p14:nvContentPartPr>
            <p14:xfrm>
              <a:off x="2226343" y="4553448"/>
              <a:ext cx="32040" cy="1944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40927F04-1285-E9DE-14FD-E45A333147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7343" y="4544448"/>
                <a:ext cx="49680" cy="3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5898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B8938-BB92-4F9C-89BD-63BF31F5D31C}"/>
              </a:ext>
            </a:extLst>
          </p:cNvPr>
          <p:cNvSpPr txBox="1"/>
          <p:nvPr/>
        </p:nvSpPr>
        <p:spPr>
          <a:xfrm>
            <a:off x="627352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6311-0458-4801-B3E7-E9034AAA5FB1}"/>
              </a:ext>
            </a:extLst>
          </p:cNvPr>
          <p:cNvSpPr txBox="1"/>
          <p:nvPr/>
        </p:nvSpPr>
        <p:spPr>
          <a:xfrm>
            <a:off x="1603897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CB5C7-1642-443A-A246-4E6AA33FB8F6}"/>
              </a:ext>
            </a:extLst>
          </p:cNvPr>
          <p:cNvSpPr txBox="1"/>
          <p:nvPr/>
        </p:nvSpPr>
        <p:spPr>
          <a:xfrm>
            <a:off x="2580441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9E2E5D-E054-74A1-729C-F30B07F98420}"/>
                  </a:ext>
                </a:extLst>
              </p14:cNvPr>
              <p14:cNvContentPartPr/>
              <p14:nvPr/>
            </p14:nvContentPartPr>
            <p14:xfrm>
              <a:off x="779143" y="2358888"/>
              <a:ext cx="275040" cy="3819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9E2E5D-E054-74A1-729C-F30B07F984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143" y="2350248"/>
                <a:ext cx="2926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616BFCDD-4FBF-2F9E-BACF-18EAF0F9F427}"/>
                  </a:ext>
                </a:extLst>
              </p14:cNvPr>
              <p14:cNvContentPartPr/>
              <p14:nvPr/>
            </p14:nvContentPartPr>
            <p14:xfrm>
              <a:off x="2582743" y="2390568"/>
              <a:ext cx="231480" cy="352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616BFCDD-4FBF-2F9E-BACF-18EAF0F9F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3743" y="2381928"/>
                <a:ext cx="24912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A5CA2A25-4C24-CB57-F35A-09830DBA4B46}"/>
              </a:ext>
            </a:extLst>
          </p:cNvPr>
          <p:cNvGrpSpPr/>
          <p:nvPr/>
        </p:nvGrpSpPr>
        <p:grpSpPr>
          <a:xfrm>
            <a:off x="514543" y="6337608"/>
            <a:ext cx="3377520" cy="154080"/>
            <a:chOff x="514543" y="6337608"/>
            <a:chExt cx="3377520" cy="15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69A4C3D-F0F2-FF2B-2744-8F54CFD93D98}"/>
                    </a:ext>
                  </a:extLst>
                </p14:cNvPr>
                <p14:cNvContentPartPr/>
                <p14:nvPr/>
              </p14:nvContentPartPr>
              <p14:xfrm>
                <a:off x="514543" y="6389808"/>
                <a:ext cx="17640" cy="47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69A4C3D-F0F2-FF2B-2744-8F54CFD93D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5543" y="6380808"/>
                  <a:ext cx="352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551D378-7258-4E18-F24E-DD383EC47480}"/>
                    </a:ext>
                  </a:extLst>
                </p14:cNvPr>
                <p14:cNvContentPartPr/>
                <p14:nvPr/>
              </p14:nvContentPartPr>
              <p14:xfrm>
                <a:off x="576103" y="6337608"/>
                <a:ext cx="3315960" cy="1540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551D378-7258-4E18-F24E-DD383EC474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7103" y="6328608"/>
                  <a:ext cx="3333600" cy="17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FA1BECD-6FCF-C53A-F3CD-1F36AB230A4B}"/>
                  </a:ext>
                </a:extLst>
              </p14:cNvPr>
              <p14:cNvContentPartPr/>
              <p14:nvPr/>
            </p14:nvContentPartPr>
            <p14:xfrm>
              <a:off x="5303983" y="2235408"/>
              <a:ext cx="33120" cy="100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FA1BECD-6FCF-C53A-F3CD-1F36AB230A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94983" y="2226768"/>
                <a:ext cx="50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6B88FA4-0819-2BF4-A930-9BDC4D478E11}"/>
                  </a:ext>
                </a:extLst>
              </p14:cNvPr>
              <p14:cNvContentPartPr/>
              <p14:nvPr/>
            </p14:nvContentPartPr>
            <p14:xfrm>
              <a:off x="5348623" y="2478048"/>
              <a:ext cx="28080" cy="144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6B88FA4-0819-2BF4-A930-9BDC4D478E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9623" y="2469048"/>
                <a:ext cx="457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D3E52DB2-69CE-E0AD-52D7-55C06DE8162C}"/>
                  </a:ext>
                </a:extLst>
              </p14:cNvPr>
              <p14:cNvContentPartPr/>
              <p14:nvPr/>
            </p14:nvContentPartPr>
            <p14:xfrm>
              <a:off x="5333503" y="2677848"/>
              <a:ext cx="19440" cy="2016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D3E52DB2-69CE-E0AD-52D7-55C06DE816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24503" y="2669208"/>
                <a:ext cx="37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6D2ABED-0B84-84A3-A506-54BF9F10A92B}"/>
                  </a:ext>
                </a:extLst>
              </p14:cNvPr>
              <p14:cNvContentPartPr/>
              <p14:nvPr/>
            </p14:nvContentPartPr>
            <p14:xfrm>
              <a:off x="5242063" y="2950368"/>
              <a:ext cx="42840" cy="8568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6D2ABED-0B84-84A3-A506-54BF9F10A9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3063" y="2941368"/>
                <a:ext cx="604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E9C2B933-DCE2-25F4-8B66-808C94B18794}"/>
                  </a:ext>
                </a:extLst>
              </p14:cNvPr>
              <p14:cNvContentPartPr/>
              <p14:nvPr/>
            </p14:nvContentPartPr>
            <p14:xfrm>
              <a:off x="5183743" y="3205968"/>
              <a:ext cx="28800" cy="223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E9C2B933-DCE2-25F4-8B66-808C94B187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74743" y="3196968"/>
                <a:ext cx="464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2225FA1F-ED42-A2F6-4C18-BAAE1CF46DE0}"/>
                  </a:ext>
                </a:extLst>
              </p14:cNvPr>
              <p14:cNvContentPartPr/>
              <p14:nvPr/>
            </p14:nvContentPartPr>
            <p14:xfrm>
              <a:off x="5261863" y="3520608"/>
              <a:ext cx="24120" cy="2808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2225FA1F-ED42-A2F6-4C18-BAAE1CF46D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52863" y="3511968"/>
                <a:ext cx="41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A8B4268C-7850-4A4D-85AB-E92700F6F614}"/>
                  </a:ext>
                </a:extLst>
              </p14:cNvPr>
              <p14:cNvContentPartPr/>
              <p14:nvPr/>
            </p14:nvContentPartPr>
            <p14:xfrm>
              <a:off x="5249983" y="3730128"/>
              <a:ext cx="99000" cy="31104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A8B4268C-7850-4A4D-85AB-E92700F6F6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0983" y="3721128"/>
                <a:ext cx="116640" cy="3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04700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5B3BA-B637-4C68-89B2-F940563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6DC65-E768-42C3-9D13-9F5FF311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4ACAF-F630-4DCE-B642-216A505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5A7C2-572D-42BF-A459-F4B5126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60554" cy="36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3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368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38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4554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37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143C-9196-41CD-A668-2E9BFFA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파이썬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C51DB-5139-4B53-9C17-CC53CBD0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file-new-python file</a:t>
            </a:r>
          </a:p>
          <a:p>
            <a:pPr lvl="1"/>
            <a:r>
              <a:rPr lang="ko-KR" altLang="en-US"/>
              <a:t>이름은 아무렇게나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8B0B-F3A2-4539-A531-F19C1D64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24078-874F-4805-AC95-67C19DF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6" y="1966776"/>
            <a:ext cx="3067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58C3-940B-4EA7-8B7C-B0F91724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74EF7-C565-4CE8-87CD-EC4E5630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96C5C-96E9-4B66-AB78-8F1671D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1460-90A1-4F02-9E5C-6D4F1E19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2BDFF-C136-4495-9BCC-BCAEFBEA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9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4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C3DEE-2B7A-4227-AC1C-A656A08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B66F-D1A7-4BFB-8472-0575E122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BC504-23FF-4C18-AC3A-E6AEB7DD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024D5-B98A-4108-B588-700CE8C6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7" y="841297"/>
            <a:ext cx="3008458" cy="6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34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함수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3067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E550-78C8-4F04-9156-42B51C34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37FE9-DBFB-4432-86D6-DB0B37B1A8E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dirty="0"/>
              <a:t>어떤 코드를 실행하기로 컴퓨터와 맺은 약속</a:t>
            </a:r>
            <a:endParaRPr lang="en-US" altLang="ko-KR" dirty="0"/>
          </a:p>
          <a:p>
            <a:r>
              <a:rPr lang="ko-KR" altLang="en-US" dirty="0"/>
              <a:t>약속에 이름을 붙임</a:t>
            </a:r>
            <a:endParaRPr lang="en-US" altLang="ko-KR" dirty="0"/>
          </a:p>
          <a:p>
            <a:r>
              <a:rPr lang="ko-KR" altLang="en-US" dirty="0"/>
              <a:t>함수 이름의 호출만으로 약속에 따라 프로그램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56B5A-2D08-47DF-AB96-2D310E6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F0F9E-3FD0-49D4-B390-717BD8AF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D1173-4574-48F8-BDEC-819D27413B99}"/>
              </a:ext>
            </a:extLst>
          </p:cNvPr>
          <p:cNvGrpSpPr/>
          <p:nvPr/>
        </p:nvGrpSpPr>
        <p:grpSpPr>
          <a:xfrm>
            <a:off x="3249228" y="3515557"/>
            <a:ext cx="2372557" cy="1331650"/>
            <a:chOff x="1917577" y="3515557"/>
            <a:chExt cx="2372557" cy="1331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A83A96-F3CF-4325-84C9-3A9BD10AC77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 descr="단일 톱니바퀴">
              <a:extLst>
                <a:ext uri="{FF2B5EF4-FFF2-40B4-BE49-F238E27FC236}">
                  <a16:creationId xmlns:a16="http://schemas.microsoft.com/office/drawing/2014/main" id="{7A6DCA61-8B2B-4347-AFA9-F17DA55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6655" y="3724182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44544-D1DA-48B8-AA70-48910E8CEED8}"/>
              </a:ext>
            </a:extLst>
          </p:cNvPr>
          <p:cNvSpPr txBox="1"/>
          <p:nvPr/>
        </p:nvSpPr>
        <p:spPr>
          <a:xfrm>
            <a:off x="3729731" y="3052153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879729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0350-0DD4-417A-BCED-04A3ECA4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30241" y="2565705"/>
            <a:ext cx="45720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 dirty="0">
                <a:latin typeface="Consolas" panose="020B0609020204030204" pitchFamily="49" charset="0"/>
              </a:rPr>
              <a:t>함수이름</a:t>
            </a:r>
            <a:r>
              <a:rPr lang="en-US" altLang="ko-KR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컴퓨터와 약속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24206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D3722-B76C-45E2-8DFA-94DE0A2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정의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FC18-3F88-4E8F-BA26-281B4673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두줄을 실행하는 코드를 함수로 정의해보자</a:t>
            </a:r>
            <a:r>
              <a:rPr lang="en-US" altLang="ko-KR" dirty="0"/>
              <a:t>. </a:t>
            </a:r>
            <a:r>
              <a:rPr lang="ko-KR" altLang="en-US" dirty="0"/>
              <a:t>함수의 </a:t>
            </a:r>
            <a:r>
              <a:rPr lang="ko-KR" altLang="en-US"/>
              <a:t>이름은 </a:t>
            </a:r>
            <a:r>
              <a:rPr lang="en-US" altLang="ko-KR"/>
              <a:t>my_function</a:t>
            </a:r>
            <a:r>
              <a:rPr lang="ko-KR" altLang="en-US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41B06-5B3A-479A-B92C-53F1B7D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1DC9-67A2-4D5F-8370-4AD53920F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E7D547-D551-43AC-94F3-B99A13E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" y="2071458"/>
            <a:ext cx="4716221" cy="36204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B30993-A67C-475F-B001-1C8DCA2E4F24}"/>
              </a:ext>
            </a:extLst>
          </p:cNvPr>
          <p:cNvGrpSpPr/>
          <p:nvPr/>
        </p:nvGrpSpPr>
        <p:grpSpPr>
          <a:xfrm>
            <a:off x="4567758" y="3258467"/>
            <a:ext cx="3307858" cy="1698763"/>
            <a:chOff x="5163659" y="3689982"/>
            <a:chExt cx="3307858" cy="1698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315AF9-D368-46FE-B471-AFA4DCB6341C}"/>
                </a:ext>
              </a:extLst>
            </p:cNvPr>
            <p:cNvGrpSpPr/>
            <p:nvPr/>
          </p:nvGrpSpPr>
          <p:grpSpPr>
            <a:xfrm>
              <a:off x="6098960" y="4057095"/>
              <a:ext cx="2372557" cy="1331650"/>
              <a:chOff x="1917577" y="3515557"/>
              <a:chExt cx="2372557" cy="13316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845863-EB07-4C1E-A0A9-9FA6B1E107CD}"/>
                  </a:ext>
                </a:extLst>
              </p:cNvPr>
              <p:cNvSpPr/>
              <p:nvPr/>
            </p:nvSpPr>
            <p:spPr>
              <a:xfrm>
                <a:off x="1917577" y="3515557"/>
                <a:ext cx="2372557" cy="1331650"/>
              </a:xfrm>
              <a:prstGeom prst="rect">
                <a:avLst/>
              </a:prstGeom>
              <a:solidFill>
                <a:srgbClr val="A8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래픽 9" descr="단일 톱니바퀴">
                <a:extLst>
                  <a:ext uri="{FF2B5EF4-FFF2-40B4-BE49-F238E27FC236}">
                    <a16:creationId xmlns:a16="http://schemas.microsoft.com/office/drawing/2014/main" id="{AE0C1A10-A386-41B5-8082-24EF2974A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93953" y="3724182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9A9B9-0AFF-4E95-81C0-1ABC8646A45A}"/>
                </a:ext>
              </a:extLst>
            </p:cNvPr>
            <p:cNvSpPr txBox="1"/>
            <p:nvPr/>
          </p:nvSpPr>
          <p:spPr>
            <a:xfrm>
              <a:off x="6464607" y="3689982"/>
              <a:ext cx="1641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함수이름</a:t>
              </a:r>
              <a:r>
                <a:rPr lang="en-US" altLang="ko-KR" dirty="0"/>
                <a:t>:</a:t>
              </a:r>
            </a:p>
            <a:p>
              <a:pPr algn="ctr"/>
              <a:r>
                <a:rPr lang="en-US" altLang="ko-KR" dirty="0" err="1"/>
                <a:t>my_function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6892C-8BA0-42DC-8043-E2971E948453}"/>
                </a:ext>
              </a:extLst>
            </p:cNvPr>
            <p:cNvSpPr txBox="1"/>
            <p:nvPr/>
          </p:nvSpPr>
          <p:spPr>
            <a:xfrm>
              <a:off x="6142766" y="4912051"/>
              <a:ext cx="228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하는일</a:t>
              </a:r>
              <a:r>
                <a:rPr lang="en-US" altLang="ko-KR" dirty="0"/>
                <a:t>: 2</a:t>
              </a:r>
              <a:r>
                <a:rPr lang="ko-KR" altLang="en-US" dirty="0"/>
                <a:t>줄 출력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7BB78A-422A-4831-BDA7-C966B9900AE4}"/>
                </a:ext>
              </a:extLst>
            </p:cNvPr>
            <p:cNvSpPr/>
            <p:nvPr/>
          </p:nvSpPr>
          <p:spPr>
            <a:xfrm>
              <a:off x="5163659" y="4588885"/>
              <a:ext cx="1103976" cy="240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35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86F06-027C-4755-AA96-D3006367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5" y="2040223"/>
            <a:ext cx="4881441" cy="28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52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58E57-3BF2-4226-96E9-8026B1FC9657}"/>
              </a:ext>
            </a:extLst>
          </p:cNvPr>
          <p:cNvGrpSpPr/>
          <p:nvPr/>
        </p:nvGrpSpPr>
        <p:grpSpPr>
          <a:xfrm>
            <a:off x="5832630" y="2778711"/>
            <a:ext cx="2372557" cy="1331650"/>
            <a:chOff x="1917577" y="3515557"/>
            <a:chExt cx="2372557" cy="1331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BFE31-B44C-48C5-9E4A-DF808FD9712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단일 톱니바퀴">
              <a:extLst>
                <a:ext uri="{FF2B5EF4-FFF2-40B4-BE49-F238E27FC236}">
                  <a16:creationId xmlns:a16="http://schemas.microsoft.com/office/drawing/2014/main" id="{C466F91F-1750-4EDD-A32F-4A25545B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3953" y="3724182"/>
              <a:ext cx="646331" cy="6463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5F7CE-C515-44E7-A434-C7AB8D13FF40}"/>
              </a:ext>
            </a:extLst>
          </p:cNvPr>
          <p:cNvSpPr txBox="1"/>
          <p:nvPr/>
        </p:nvSpPr>
        <p:spPr>
          <a:xfrm>
            <a:off x="6198277" y="2411598"/>
            <a:ext cx="164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함수이름</a:t>
            </a:r>
            <a:r>
              <a:rPr lang="en-US" altLang="ko-KR" dirty="0"/>
              <a:t>:</a:t>
            </a:r>
          </a:p>
          <a:p>
            <a:pPr algn="ctr"/>
            <a:r>
              <a:rPr lang="en-US" altLang="ko-KR" dirty="0" err="1"/>
              <a:t>my_function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08E06-F202-46E0-A667-EDC2BF421B7C}"/>
              </a:ext>
            </a:extLst>
          </p:cNvPr>
          <p:cNvSpPr txBox="1"/>
          <p:nvPr/>
        </p:nvSpPr>
        <p:spPr>
          <a:xfrm>
            <a:off x="5876436" y="3633667"/>
            <a:ext cx="22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하는일</a:t>
            </a:r>
            <a:r>
              <a:rPr lang="en-US" altLang="ko-KR" dirty="0"/>
              <a:t>: 2</a:t>
            </a:r>
            <a:r>
              <a:rPr lang="ko-KR" altLang="en-US" dirty="0"/>
              <a:t>줄 출력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C9FADCDC-8143-4C58-9792-603010DBCAC3}"/>
              </a:ext>
            </a:extLst>
          </p:cNvPr>
          <p:cNvSpPr/>
          <p:nvPr/>
        </p:nvSpPr>
        <p:spPr>
          <a:xfrm>
            <a:off x="3029506" y="2168060"/>
            <a:ext cx="221941" cy="6938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21425C-6A79-4ED3-A1D1-CFF8B034467D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 flipV="1">
            <a:off x="3251446" y="2514966"/>
            <a:ext cx="2581183" cy="929570"/>
          </a:xfrm>
          <a:prstGeom prst="bentConnector3">
            <a:avLst>
              <a:gd name="adj1" fmla="val 50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0795D19-078A-4194-BED8-1AF0C23A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7" y="2092620"/>
            <a:ext cx="2114550" cy="885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63F44-FD68-400B-B02D-65DDDCCD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2" y="3444536"/>
            <a:ext cx="2171700" cy="19812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244A80-7778-48F9-A5EA-928475C6152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4690634" y="1782086"/>
            <a:ext cx="113714" cy="4542837"/>
          </a:xfrm>
          <a:prstGeom prst="bentConnector4">
            <a:avLst>
              <a:gd name="adj1" fmla="val -1158752"/>
              <a:gd name="adj2" fmla="val 6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152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</a:t>
            </a:r>
            <a:r>
              <a:rPr lang="ko-KR" altLang="en-US"/>
              <a:t>컴퓨터와 약속</a:t>
            </a:r>
            <a:endParaRPr lang="en-US" altLang="ko-KR"/>
          </a:p>
          <a:p>
            <a:r>
              <a:rPr lang="ko-KR" altLang="en-US"/>
              <a:t>입력변수를 받아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2951370"/>
            <a:ext cx="457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81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>
            <a:off x="1878563" y="2245568"/>
            <a:ext cx="3545633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3091543"/>
            <a:ext cx="5623249" cy="18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FB27-3471-498D-A8C1-9448842B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0AA-598E-4144-A8E7-B33EE7E2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run - run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38B5E-EFD2-4712-90AB-19BFB651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E2AA5-D127-4AED-B9F8-7624F4EF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24" y="946042"/>
            <a:ext cx="496505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 flipV="1">
            <a:off x="2345094" y="2376196"/>
            <a:ext cx="3079102" cy="17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>
            <a:off x="1175657" y="3278157"/>
            <a:ext cx="5623250" cy="15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87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/>
              <a:t>함수에서 처리된 결과값을 프로그램의 다른 부분에서 활용하고 싶다면</a:t>
            </a:r>
            <a:r>
              <a:rPr lang="en-US" altLang="ko-KR"/>
              <a:t> </a:t>
            </a:r>
            <a:r>
              <a:rPr lang="ko-KR" altLang="en-US"/>
              <a:t>출력변수를 정의해야 함</a:t>
            </a:r>
            <a:endParaRPr lang="en-US" altLang="ko-KR"/>
          </a:p>
          <a:p>
            <a:r>
              <a:rPr lang="ko-KR" altLang="en-US"/>
              <a:t>처리된 결과를 </a:t>
            </a:r>
            <a:r>
              <a:rPr lang="en-US" altLang="ko-KR"/>
              <a:t>return </a:t>
            </a:r>
            <a:r>
              <a:rPr lang="ko-KR" altLang="en-US"/>
              <a:t>명령어를 이용하여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 </a:t>
            </a:r>
            <a:r>
              <a:rPr lang="en-US" altLang="ko-KR"/>
              <a:t>+ </a:t>
            </a:r>
            <a:r>
              <a:rPr lang="ko-KR" altLang="en-US"/>
              <a:t>출력변수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3274831"/>
            <a:ext cx="4572000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return 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출력변수</a:t>
            </a:r>
            <a:endParaRPr lang="en-US" altLang="ko-KR" sz="2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1D9F-96E1-42E3-A5D4-AA27C50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출력변수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D675F-95FC-4C54-9014-FD8D3181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C0E01-5242-4A66-B001-C233CB5D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A1FBE-303F-4C33-91F8-2645A4E1EDC5}"/>
              </a:ext>
            </a:extLst>
          </p:cNvPr>
          <p:cNvGrpSpPr/>
          <p:nvPr/>
        </p:nvGrpSpPr>
        <p:grpSpPr>
          <a:xfrm>
            <a:off x="4740265" y="2695431"/>
            <a:ext cx="4082250" cy="2114981"/>
            <a:chOff x="4702942" y="2235121"/>
            <a:chExt cx="4082250" cy="21149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B0912-72C3-460D-AD2A-E83BE290B5E9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8AAD5305-39C8-4F23-BB28-241D8B6C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757F5-63D2-40F3-B1E0-C5E172F0BDF4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AF11CD84-5361-43AF-9801-6FEA1E8ACB5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7E11242-E806-4841-84F3-AAF2A611D2CF}"/>
                </a:ext>
              </a:extLst>
            </p:cNvPr>
            <p:cNvSpPr/>
            <p:nvPr/>
          </p:nvSpPr>
          <p:spPr>
            <a:xfrm rot="16200000">
              <a:off x="7802732" y="33581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2D0129-FD05-43AC-9CD1-CDB443DD1570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value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0D525-085A-4611-867A-86BDE9391484}"/>
                </a:ext>
              </a:extLst>
            </p:cNvPr>
            <p:cNvSpPr txBox="1"/>
            <p:nvPr/>
          </p:nvSpPr>
          <p:spPr>
            <a:xfrm>
              <a:off x="6050499" y="2980838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result =value*2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FC0A7-3BB5-4519-94AC-F0F9375E5450}"/>
                </a:ext>
              </a:extLst>
            </p:cNvPr>
            <p:cNvSpPr txBox="1"/>
            <p:nvPr/>
          </p:nvSpPr>
          <p:spPr>
            <a:xfrm>
              <a:off x="7718392" y="3949992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result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E670F7-844D-4651-B0D7-F3CFF1326364}"/>
              </a:ext>
            </a:extLst>
          </p:cNvPr>
          <p:cNvCxnSpPr>
            <a:cxnSpLocks/>
          </p:cNvCxnSpPr>
          <p:nvPr/>
        </p:nvCxnSpPr>
        <p:spPr>
          <a:xfrm>
            <a:off x="2046514" y="3303037"/>
            <a:ext cx="2799184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790A0-E92D-4FCD-BB83-ABB0910561D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3061" y="3359020"/>
            <a:ext cx="6822654" cy="125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30F24A-0B81-4006-944D-919E8978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6" y="1751169"/>
            <a:ext cx="3729576" cy="4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96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6-4. </a:t>
            </a:r>
            <a:r>
              <a:rPr lang="ko-KR" altLang="en-US"/>
              <a:t>입력값이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입력변수를 여러 개 받을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B701F-88E5-4A5A-B79C-CFF7B300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" y="1561419"/>
            <a:ext cx="4772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34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6-4. </a:t>
            </a:r>
            <a:r>
              <a:rPr lang="ko-KR" altLang="en-US" dirty="0" err="1"/>
              <a:t>출력값이</a:t>
            </a:r>
            <a:r>
              <a:rPr lang="ko-KR" altLang="en-US" dirty="0"/>
              <a:t>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출력값을</a:t>
            </a:r>
            <a:r>
              <a:rPr lang="ko-KR" altLang="en-US" dirty="0"/>
              <a:t> 여러 개 갖도록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B95-5ED9-37FD-AC6A-FEAC5D1C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9" y="1639052"/>
            <a:ext cx="4360354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88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54EA0-9EE6-FED8-A640-7D8FA3DB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2D92F-5296-967C-E64B-9EE69759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를 순서대로 받아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몫과 나머지를 각각 반환하는 함수를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03AC1-4FF5-732C-9DF1-ABAC36A6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495BCA39-09B7-A987-610D-FC47BFBF7845}"/>
                  </a:ext>
                </a:extLst>
              </p14:cNvPr>
              <p14:cNvContentPartPr/>
              <p14:nvPr/>
            </p14:nvContentPartPr>
            <p14:xfrm>
              <a:off x="2736720" y="1857600"/>
              <a:ext cx="5424120" cy="2439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95BCA39-09B7-A987-610D-FC47BFBF78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7360" y="1848240"/>
                <a:ext cx="5442840" cy="245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30438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AFAC-584D-401E-8F8C-6E1EFC0E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6-5. </a:t>
            </a:r>
            <a:r>
              <a:rPr lang="ko-KR" altLang="en-US"/>
              <a:t>지역변수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ED82D-0189-4C5C-9EC1-91F61670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함수의 입출력의 사용된 변수들은 함수 내에서만 유용하다</a:t>
            </a:r>
            <a:r>
              <a:rPr lang="en-US" altLang="ko-KR"/>
              <a:t>.</a:t>
            </a:r>
          </a:p>
          <a:p>
            <a:r>
              <a:rPr lang="ko-KR" altLang="en-US"/>
              <a:t>이러한 변수들을 지역변수</a:t>
            </a:r>
            <a:r>
              <a:rPr lang="en-US" altLang="ko-KR"/>
              <a:t>(local variable)</a:t>
            </a:r>
            <a:r>
              <a:rPr lang="ko-KR" altLang="en-US"/>
              <a:t>라고 정의한다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AA1E6-0CB9-47E7-AAC2-241C46B7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43C25-508A-4ACA-B415-20D4A5A0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5444"/>
            <a:ext cx="5924939" cy="4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78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C66A-6184-4E1C-9B69-7F01B05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D09BD-1B04-471B-AEDE-BE9CB387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65" y="844763"/>
            <a:ext cx="4968493" cy="2245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25D89-2A54-4FC1-A29D-05244D9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25962-DDA9-44B4-886E-52F5B5CA7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F994279C-6B23-4C09-9CEF-F3F882C7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5" y="3339063"/>
            <a:ext cx="4968493" cy="2138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03A2DF65-0DD0-F6BF-36CE-44D64AD57B6F}"/>
                  </a:ext>
                </a:extLst>
              </p14:cNvPr>
              <p14:cNvContentPartPr/>
              <p14:nvPr/>
            </p14:nvContentPartPr>
            <p14:xfrm>
              <a:off x="5896800" y="493200"/>
              <a:ext cx="2427840" cy="2118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3A2DF65-0DD0-F6BF-36CE-44D64AD57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7440" y="483840"/>
                <a:ext cx="2446560" cy="21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38721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3F13-B336-4678-A9E6-22C934F8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33342-F3D5-4FC6-B3D6-E849724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792EA-DCE6-485F-AC80-598AC96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7843-D730-4C6B-847E-755B02C8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24FF-F194-4029-A35A-C02AE51C37B8}"/>
              </a:ext>
            </a:extLst>
          </p:cNvPr>
          <p:cNvSpPr txBox="1"/>
          <p:nvPr/>
        </p:nvSpPr>
        <p:spPr>
          <a:xfrm>
            <a:off x="730241" y="1613118"/>
            <a:ext cx="3223137" cy="49244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def function_1(value):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function_2(value):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function_3(value):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function_1()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function_2()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function_3()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7DC494-A567-461C-800C-B29A0023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1" y="1643535"/>
            <a:ext cx="2506393" cy="13655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1609315-FA13-4170-906C-17B53D57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2" y="2998618"/>
            <a:ext cx="2240620" cy="12235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0804FC-1509-443D-A19F-8B7ED6FE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73" y="4222183"/>
            <a:ext cx="2278080" cy="124116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5605980-82C1-4641-BCB8-0E0D14E17B46}"/>
              </a:ext>
            </a:extLst>
          </p:cNvPr>
          <p:cNvCxnSpPr/>
          <p:nvPr/>
        </p:nvCxnSpPr>
        <p:spPr>
          <a:xfrm flipV="1">
            <a:off x="2982897" y="2006353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92DEF5D-D792-4268-A9D6-8E6880A54323}"/>
              </a:ext>
            </a:extLst>
          </p:cNvPr>
          <p:cNvCxnSpPr/>
          <p:nvPr/>
        </p:nvCxnSpPr>
        <p:spPr>
          <a:xfrm flipV="1">
            <a:off x="2982897" y="3356117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806F3F8-CC4C-48C4-8A01-F0AEE174C764}"/>
              </a:ext>
            </a:extLst>
          </p:cNvPr>
          <p:cNvCxnSpPr/>
          <p:nvPr/>
        </p:nvCxnSpPr>
        <p:spPr>
          <a:xfrm flipV="1">
            <a:off x="2867552" y="4583245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634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74B9C-DA71-458C-8626-AEC99AFD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92DF3-7A15-4CB8-9272-740F022E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F7BEC-4CC2-4581-87A8-7102FBC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470DE-51D7-41C0-B090-491EC7EB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DE37A-918C-43F1-B9DE-AE1994A7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27334" cy="52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2B42-6A9B-4B59-9E17-467D2ECA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닫았던 폴더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다시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DEA76-6588-4797-9F68-11069A96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 프로젝트가 어디 있었는지 위치를 기억하자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3E53F-C195-4E3F-BE60-2B330589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C84D-2CE0-4DB6-8687-6C2F899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79" y="1686092"/>
            <a:ext cx="3746792" cy="4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5D1D-24DB-4C87-8623-7D0AE8B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6-7. </a:t>
            </a:r>
            <a:r>
              <a:rPr lang="ko-KR" altLang="en-US"/>
              <a:t>함수의 </a:t>
            </a:r>
            <a:r>
              <a:rPr lang="ko-KR" altLang="en-US" dirty="0" err="1"/>
              <a:t>입출력값에는</a:t>
            </a:r>
            <a:r>
              <a:rPr lang="ko-KR" altLang="en-US" dirty="0"/>
              <a:t> 제한이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C4260-C053-40D8-85E1-A417BB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5B94-7911-445C-803D-341909D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130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5607F-4A39-4D10-B863-AC9654C5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985797" cy="46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198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9729E-AC51-49B0-9205-5E705FE0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BEBAC-CD82-42C5-84A5-0513783B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B096F-3B17-4380-AFFB-F8802964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DB67-86A4-4D18-AF92-158D7111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CF997-0DB8-4D6A-A1F9-90C13DF4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9" y="818239"/>
            <a:ext cx="3800475" cy="4543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B9692-CDE2-429E-843B-E5EFCF26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01" y="913697"/>
            <a:ext cx="4216899" cy="1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23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5CFC0-F4FB-4580-8BB7-E1F55CD9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D1CF32-A934-4E6A-A71D-A78973DB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73" y="806145"/>
            <a:ext cx="5711988" cy="42076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7B1F2-0356-472E-9243-42937E8F2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371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0199-B132-4A8E-8E41-60D5F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62AA89-867D-411E-AC27-4C601D02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3" y="1219491"/>
            <a:ext cx="8105775" cy="4543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05C29-B1C4-40D2-A82D-7EAD47E3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6D009-3959-4ACF-A0C4-EDFFCDF5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3808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F02-4EAA-4CCB-8B39-781EF20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6-9. </a:t>
            </a:r>
            <a:r>
              <a:rPr lang="ko-KR" altLang="en-US"/>
              <a:t>함수의 </a:t>
            </a:r>
            <a:r>
              <a:rPr lang="ko-KR" altLang="en-US" dirty="0"/>
              <a:t>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0373F1-A932-4FB7-8103-C7EE8CFA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8614" y="1709928"/>
            <a:ext cx="3256557" cy="4607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5A615-F5C2-420E-A417-07B0308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70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2EB3-A7F8-482A-A4D7-764804A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A959-DA62-4F2E-B4E0-38F82488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C270B-D0EB-43C4-814B-3CD80257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D105EFEE-165D-4DA5-B7A2-46C3FF6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43" y="1125288"/>
            <a:ext cx="3256557" cy="460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A5633-A30F-4A58-880C-80CED6E9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8388"/>
            <a:ext cx="4680812" cy="32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41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15F4-CE6A-42CC-AA5E-4353DD1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74EA6-93BA-4C00-8189-EDE15D3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78662-BCA0-489C-A9AE-C7D45569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F2AE0-6036-4259-8AD8-EDC35F4AAC2A}"/>
              </a:ext>
            </a:extLst>
          </p:cNvPr>
          <p:cNvSpPr/>
          <p:nvPr/>
        </p:nvSpPr>
        <p:spPr>
          <a:xfrm>
            <a:off x="1447786" y="171709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08AD4-9410-4E7D-840D-F20F23C5270B}"/>
              </a:ext>
            </a:extLst>
          </p:cNvPr>
          <p:cNvSpPr/>
          <p:nvPr/>
        </p:nvSpPr>
        <p:spPr>
          <a:xfrm>
            <a:off x="1447786" y="2147658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5BD1C-18F6-408B-9AA2-AE67512E848F}"/>
              </a:ext>
            </a:extLst>
          </p:cNvPr>
          <p:cNvSpPr/>
          <p:nvPr/>
        </p:nvSpPr>
        <p:spPr>
          <a:xfrm>
            <a:off x="1447785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BF3B7-56A1-4751-95DA-042075A574B1}"/>
              </a:ext>
            </a:extLst>
          </p:cNvPr>
          <p:cNvSpPr/>
          <p:nvPr/>
        </p:nvSpPr>
        <p:spPr>
          <a:xfrm>
            <a:off x="2115090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E4DFAB-F446-471D-AE87-9FB2AF532258}"/>
              </a:ext>
            </a:extLst>
          </p:cNvPr>
          <p:cNvSpPr/>
          <p:nvPr/>
        </p:nvSpPr>
        <p:spPr>
          <a:xfrm>
            <a:off x="2115090" y="300509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3FDA8-00FF-435C-B422-9E4B1BCC9379}"/>
              </a:ext>
            </a:extLst>
          </p:cNvPr>
          <p:cNvSpPr/>
          <p:nvPr/>
        </p:nvSpPr>
        <p:spPr>
          <a:xfrm>
            <a:off x="2115090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C45AA-C513-4EB9-841A-EB7F69BBB61D}"/>
              </a:ext>
            </a:extLst>
          </p:cNvPr>
          <p:cNvSpPr/>
          <p:nvPr/>
        </p:nvSpPr>
        <p:spPr>
          <a:xfrm>
            <a:off x="1447786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EAF9F-1F2E-4C86-A821-65B28FE1052B}"/>
              </a:ext>
            </a:extLst>
          </p:cNvPr>
          <p:cNvSpPr/>
          <p:nvPr/>
        </p:nvSpPr>
        <p:spPr>
          <a:xfrm>
            <a:off x="2115091" y="384255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EA68A-F46E-4055-A3A8-CC1EAE16ABAB}"/>
              </a:ext>
            </a:extLst>
          </p:cNvPr>
          <p:cNvSpPr/>
          <p:nvPr/>
        </p:nvSpPr>
        <p:spPr>
          <a:xfrm>
            <a:off x="2115091" y="427793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4FCD6-9818-47F6-8CF8-8F1A49AB5D94}"/>
              </a:ext>
            </a:extLst>
          </p:cNvPr>
          <p:cNvSpPr/>
          <p:nvPr/>
        </p:nvSpPr>
        <p:spPr>
          <a:xfrm>
            <a:off x="2115089" y="482372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5A9F7D-89FB-410B-BE03-A2849926C53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05239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CA9F95-06EF-44D6-B3A5-78B39F1358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705238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898965-973B-4E39-8636-D3DBF59E79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62690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47F55E-8C70-42F2-B81C-2A5A08C993E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72543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0090FD-D457-445D-AB25-049BF60C875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72543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48A83-C7F6-4E70-A121-B2CBC6EBA4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372543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8AB4FE-C8F9-4214-8224-B3F4485A23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372544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2DC2AB-E1A4-4D5B-8CF7-976352BB27D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372542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DCFDE-434B-4C56-804B-6328A0DBF301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1705239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76FDCA-1269-4E28-8122-BC8DF3DB3D56}"/>
              </a:ext>
            </a:extLst>
          </p:cNvPr>
          <p:cNvSpPr/>
          <p:nvPr/>
        </p:nvSpPr>
        <p:spPr>
          <a:xfrm>
            <a:off x="3648709" y="171709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43981-D2D8-4E64-A58B-4FB4E5E912A4}"/>
              </a:ext>
            </a:extLst>
          </p:cNvPr>
          <p:cNvSpPr/>
          <p:nvPr/>
        </p:nvSpPr>
        <p:spPr>
          <a:xfrm>
            <a:off x="3648709" y="2147658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11C824-ED4D-4B74-8033-304C6E3A2D2C}"/>
              </a:ext>
            </a:extLst>
          </p:cNvPr>
          <p:cNvSpPr/>
          <p:nvPr/>
        </p:nvSpPr>
        <p:spPr>
          <a:xfrm>
            <a:off x="3648708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3DC2D-3F67-4839-BA3C-4BD4B6F7C05F}"/>
              </a:ext>
            </a:extLst>
          </p:cNvPr>
          <p:cNvSpPr/>
          <p:nvPr/>
        </p:nvSpPr>
        <p:spPr>
          <a:xfrm>
            <a:off x="4316013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579A2-93D9-4CE8-A389-3CA09CC6E67C}"/>
              </a:ext>
            </a:extLst>
          </p:cNvPr>
          <p:cNvSpPr/>
          <p:nvPr/>
        </p:nvSpPr>
        <p:spPr>
          <a:xfrm>
            <a:off x="3650188" y="31108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24263B-3397-4CDD-80E1-6D92BC76FE72}"/>
              </a:ext>
            </a:extLst>
          </p:cNvPr>
          <p:cNvSpPr/>
          <p:nvPr/>
        </p:nvSpPr>
        <p:spPr>
          <a:xfrm>
            <a:off x="4316013" y="3129287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EAA252-2542-4304-8DEA-85B8BDACA024}"/>
              </a:ext>
            </a:extLst>
          </p:cNvPr>
          <p:cNvSpPr/>
          <p:nvPr/>
        </p:nvSpPr>
        <p:spPr>
          <a:xfrm>
            <a:off x="3648705" y="427793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8B48C-8988-4446-86A6-B9E068CC882B}"/>
              </a:ext>
            </a:extLst>
          </p:cNvPr>
          <p:cNvSpPr/>
          <p:nvPr/>
        </p:nvSpPr>
        <p:spPr>
          <a:xfrm>
            <a:off x="4316014" y="36713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68F44F-886E-4F23-8733-F3596B614948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3906162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FD5B61-53DD-4738-98E5-E50D1793C41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906161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7B65F4-205A-4B05-B37A-CCC0B46B4842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163613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956E5CB-385F-4862-B683-D01DA00FC2A5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3906161" y="2842704"/>
            <a:ext cx="1480" cy="26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A838F4-46E4-46E9-A293-9084B2A771BD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573466" y="2842704"/>
            <a:ext cx="0" cy="2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D2247C-55E0-4D8D-9E37-E1DEB721207A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906158" y="3377215"/>
            <a:ext cx="1483" cy="90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0C530-1161-4743-9F78-2A6427A7439C}"/>
              </a:ext>
            </a:extLst>
          </p:cNvPr>
          <p:cNvSpPr/>
          <p:nvPr/>
        </p:nvSpPr>
        <p:spPr>
          <a:xfrm>
            <a:off x="5826327" y="171709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44B412-1C18-403F-9649-9069AF1A8A73}"/>
              </a:ext>
            </a:extLst>
          </p:cNvPr>
          <p:cNvSpPr/>
          <p:nvPr/>
        </p:nvSpPr>
        <p:spPr>
          <a:xfrm>
            <a:off x="5826327" y="2147658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19205A-B9C7-4E25-B445-7575A40BE6AC}"/>
              </a:ext>
            </a:extLst>
          </p:cNvPr>
          <p:cNvSpPr/>
          <p:nvPr/>
        </p:nvSpPr>
        <p:spPr>
          <a:xfrm>
            <a:off x="5826326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B4CBC6-856A-4FE3-A129-7A8F9DD058E9}"/>
              </a:ext>
            </a:extLst>
          </p:cNvPr>
          <p:cNvSpPr/>
          <p:nvPr/>
        </p:nvSpPr>
        <p:spPr>
          <a:xfrm>
            <a:off x="6493631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304C7D-23E7-42EE-BCCE-19A6AB163833}"/>
              </a:ext>
            </a:extLst>
          </p:cNvPr>
          <p:cNvSpPr/>
          <p:nvPr/>
        </p:nvSpPr>
        <p:spPr>
          <a:xfrm>
            <a:off x="6493631" y="300509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B91188-9CA5-47FA-AD65-B6B3006EF3A4}"/>
              </a:ext>
            </a:extLst>
          </p:cNvPr>
          <p:cNvSpPr/>
          <p:nvPr/>
        </p:nvSpPr>
        <p:spPr>
          <a:xfrm>
            <a:off x="6493631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2A5C44-56FB-4CA6-83E2-EC8D5A34B96A}"/>
              </a:ext>
            </a:extLst>
          </p:cNvPr>
          <p:cNvSpPr/>
          <p:nvPr/>
        </p:nvSpPr>
        <p:spPr>
          <a:xfrm>
            <a:off x="5826327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5CD72-3E5B-47BA-BAFE-0994458857CB}"/>
              </a:ext>
            </a:extLst>
          </p:cNvPr>
          <p:cNvSpPr/>
          <p:nvPr/>
        </p:nvSpPr>
        <p:spPr>
          <a:xfrm>
            <a:off x="6493632" y="384255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D6BEF-00AA-4E43-9E88-6A559C901E2F}"/>
              </a:ext>
            </a:extLst>
          </p:cNvPr>
          <p:cNvSpPr/>
          <p:nvPr/>
        </p:nvSpPr>
        <p:spPr>
          <a:xfrm>
            <a:off x="6493632" y="427793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FB8D44-8263-476F-886F-EFDC3CA74AC4}"/>
              </a:ext>
            </a:extLst>
          </p:cNvPr>
          <p:cNvSpPr/>
          <p:nvPr/>
        </p:nvSpPr>
        <p:spPr>
          <a:xfrm>
            <a:off x="6493630" y="482372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515FEE-5EDA-4EBE-89DA-195BC41ACFB9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6083780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2B0416B-AA3F-4690-B33F-28908094ABD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6083779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131C6D-875D-41A6-8032-3EEBDB84AF4A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6341231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5A7AA-7A11-4EA5-8287-3648478A120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6751084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B29289-2698-4A98-88CD-51684BB13966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6751084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0124DFD-B8C2-4807-B494-948F86AE0B6E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6751084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663D0F4-DA0B-484A-8969-546D756B63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751085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EB0C98A-2144-4598-9948-8639C5C5535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6751083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EE4319-F89D-49CC-B0F8-EAD6DFF815AF}"/>
              </a:ext>
            </a:extLst>
          </p:cNvPr>
          <p:cNvCxnSpPr>
            <a:cxnSpLocks/>
            <a:stCxn id="67" idx="1"/>
            <a:endCxn id="69" idx="0"/>
          </p:cNvCxnSpPr>
          <p:nvPr/>
        </p:nvCxnSpPr>
        <p:spPr>
          <a:xfrm flipH="1">
            <a:off x="6083780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E8B2B76-C17A-4D5B-97C5-743162319720}"/>
              </a:ext>
            </a:extLst>
          </p:cNvPr>
          <p:cNvCxnSpPr>
            <a:stCxn id="16" idx="3"/>
            <a:endCxn id="44" idx="1"/>
          </p:cNvCxnSpPr>
          <p:nvPr/>
        </p:nvCxnSpPr>
        <p:spPr>
          <a:xfrm flipV="1">
            <a:off x="2629994" y="1850255"/>
            <a:ext cx="1018715" cy="3106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A1B655-1907-42E7-8B60-430AE274768C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4830919" y="1850255"/>
            <a:ext cx="995408" cy="1954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74E6BD4-2580-4871-8C25-3C6AFAE21AA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4573466" y="3395617"/>
            <a:ext cx="1" cy="2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1F041093-3080-4F7F-A71C-A620DDD9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2639"/>
            <a:ext cx="8229600" cy="4876800"/>
          </a:xfrm>
        </p:spPr>
        <p:txBody>
          <a:bodyPr/>
          <a:lstStyle/>
          <a:p>
            <a:r>
              <a:rPr lang="ko-KR" altLang="en-US"/>
              <a:t>프로그램 </a:t>
            </a:r>
            <a:r>
              <a:rPr lang="ko-KR" altLang="en-US" dirty="0"/>
              <a:t>덩어리를 함수로 나누어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43DA1-A042-484E-AAB0-D9BE09BC6493}"/>
              </a:ext>
            </a:extLst>
          </p:cNvPr>
          <p:cNvSpPr/>
          <p:nvPr/>
        </p:nvSpPr>
        <p:spPr>
          <a:xfrm>
            <a:off x="1137066" y="1458157"/>
            <a:ext cx="1846556" cy="3941685"/>
          </a:xfrm>
          <a:prstGeom prst="rect">
            <a:avLst/>
          </a:prstGeom>
          <a:solidFill>
            <a:srgbClr val="A8EEF8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3BE2CE-6203-4DC0-AB15-92F8455FFA04}"/>
              </a:ext>
            </a:extLst>
          </p:cNvPr>
          <p:cNvSpPr/>
          <p:nvPr/>
        </p:nvSpPr>
        <p:spPr>
          <a:xfrm>
            <a:off x="3329664" y="1458157"/>
            <a:ext cx="1846556" cy="394168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FE9F6C-B990-4DFB-A86D-D3C8553830DF}"/>
              </a:ext>
            </a:extLst>
          </p:cNvPr>
          <p:cNvSpPr/>
          <p:nvPr/>
        </p:nvSpPr>
        <p:spPr>
          <a:xfrm>
            <a:off x="5570354" y="1458157"/>
            <a:ext cx="1846556" cy="394168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9EFD1-40B9-4131-B23A-81E71D556764}"/>
              </a:ext>
            </a:extLst>
          </p:cNvPr>
          <p:cNvSpPr txBox="1"/>
          <p:nvPr/>
        </p:nvSpPr>
        <p:spPr>
          <a:xfrm>
            <a:off x="170523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5235-0A97-4A78-BB8C-49A665090329}"/>
              </a:ext>
            </a:extLst>
          </p:cNvPr>
          <p:cNvSpPr txBox="1"/>
          <p:nvPr/>
        </p:nvSpPr>
        <p:spPr>
          <a:xfrm>
            <a:off x="3900053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31F8D0-BC79-43F1-9BEE-865B01055D14}"/>
              </a:ext>
            </a:extLst>
          </p:cNvPr>
          <p:cNvSpPr txBox="1"/>
          <p:nvPr/>
        </p:nvSpPr>
        <p:spPr>
          <a:xfrm>
            <a:off x="602819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16480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리스트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9099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C658-129D-4D5C-86DE-55F1198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7-1. </a:t>
            </a:r>
            <a:r>
              <a:rPr lang="ko-KR" altLang="en-US"/>
              <a:t>리스트의 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E99FB-7F85-41B4-B875-7F1048EA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C57AF-C903-43B7-AB9E-BE5F41FE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8BFC-26DD-46DC-9FCC-FA47D0F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3550"/>
            <a:ext cx="5105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333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0A036-C860-4BEB-BC23-7C1F0BA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7-2. </a:t>
            </a:r>
            <a:r>
              <a:rPr lang="ko-KR" altLang="en-US"/>
              <a:t>리스트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CE8EF-44C0-49D1-9925-9DA3D824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</a:t>
            </a:r>
            <a:r>
              <a:rPr lang="en-US" altLang="ko-KR"/>
              <a:t>: </a:t>
            </a:r>
            <a:r>
              <a:rPr lang="ko-KR" altLang="en-US"/>
              <a:t>리스트에 저장된 개별 값의 주소 </a:t>
            </a:r>
            <a:endParaRPr lang="en-US" altLang="ko-KR"/>
          </a:p>
          <a:p>
            <a:r>
              <a:rPr lang="ko-KR" altLang="en-US"/>
              <a:t>리스트 </a:t>
            </a:r>
            <a:r>
              <a:rPr lang="en-US" altLang="ko-KR"/>
              <a:t>n</a:t>
            </a:r>
            <a:r>
              <a:rPr lang="ko-KR" altLang="en-US"/>
              <a:t>번째 값 </a:t>
            </a:r>
            <a:r>
              <a:rPr lang="en-US" altLang="ko-KR"/>
              <a:t>= </a:t>
            </a:r>
            <a:r>
              <a:rPr lang="ko-KR" altLang="en-US"/>
              <a:t>리스트</a:t>
            </a:r>
            <a:r>
              <a:rPr lang="en-US" altLang="ko-KR"/>
              <a:t>[n-1]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1AA64-54F2-4194-9B15-237EF9B0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50B10-1E37-467F-88C7-FB6712E6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" y="1957098"/>
            <a:ext cx="4591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A35B9-C49E-4E2C-8739-F0C92F44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B8075-14BF-48C7-8890-2A4A94D0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남이 만든 프로그램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대부분 남이 만든 패키지를 이용하여 조립하는 형태로 프로그램을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가상환경</a:t>
            </a:r>
            <a:r>
              <a:rPr lang="en-US" altLang="ko-KR"/>
              <a:t>: </a:t>
            </a:r>
            <a:r>
              <a:rPr lang="ko-KR" altLang="en-US"/>
              <a:t>패키지를 담는 그릇</a:t>
            </a:r>
            <a:endParaRPr lang="en-US" altLang="ko-KR"/>
          </a:p>
          <a:p>
            <a:r>
              <a:rPr lang="ko-KR" altLang="en-US"/>
              <a:t>프로젝트 안에 생성되어있는 가상환경안에 패키지들을 설치해보자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8F2AD-AC0C-400E-AB96-B4CAF844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5287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DC710-C71B-458A-905A-70E0FD5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7-3. </a:t>
            </a:r>
            <a:r>
              <a:rPr lang="ko-KR" altLang="en-US"/>
              <a:t>리스트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F980-18B0-40E7-9EE9-09B7E797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AB16-E4DD-4CAD-8B33-BF2623FB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EDD9-62AE-4DF4-8FDB-3EFDEDCF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990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2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FBA6-B8A2-40A1-BC89-F3192A9B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7-4. </a:t>
            </a:r>
            <a:r>
              <a:rPr lang="ko-KR" altLang="en-US"/>
              <a:t>리스트 값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A07F-0119-476D-810D-4AE22A88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18560-CA0B-4534-B19F-5E974DAB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2CF66-F761-458E-90D5-F9C2E418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657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41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FF37C-F70A-4814-9B2E-B9B03361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7-5. </a:t>
            </a:r>
            <a:r>
              <a:rPr lang="ko-KR" altLang="en-US"/>
              <a:t>리스트에 값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13DA-760F-48AA-9A6B-E0B80E44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8351C-3299-4736-AB56-059FA4B5C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5DCE8-B44D-4AC1-8C15-65453386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27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r>
              <a:rPr lang="ko-KR" altLang="en-US" dirty="0"/>
              <a:t>라는 변수에 </a:t>
            </a:r>
            <a:r>
              <a:rPr lang="en-US" altLang="ko-KR" dirty="0"/>
              <a:t>[1,2,3,4,5,6,7] </a:t>
            </a:r>
            <a:r>
              <a:rPr lang="ko-KR" altLang="en-US" dirty="0"/>
              <a:t>이라는 리스트가 저장되어 있다</a:t>
            </a:r>
            <a:r>
              <a:rPr lang="en-US" altLang="ko-KR" dirty="0"/>
              <a:t>. numbers </a:t>
            </a:r>
            <a:r>
              <a:rPr lang="ko-KR" altLang="en-US" dirty="0"/>
              <a:t>내의 모든 값의 </a:t>
            </a:r>
            <a:r>
              <a:rPr lang="ko-KR" altLang="en-US" dirty="0" err="1"/>
              <a:t>제곱값을</a:t>
            </a:r>
            <a:r>
              <a:rPr lang="ko-KR" altLang="en-US" dirty="0"/>
              <a:t> 갖는 새로운 리스트를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[1,4,9,16,25,36,49]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리스트가 주어져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7000</a:t>
            </a:r>
            <a:r>
              <a:rPr lang="ko-KR" altLang="en-US" dirty="0"/>
              <a:t>을 </a:t>
            </a:r>
            <a:r>
              <a:rPr lang="en-US" altLang="ko-KR" dirty="0"/>
              <a:t>6000 </a:t>
            </a:r>
            <a:r>
              <a:rPr lang="ko-KR" altLang="en-US" dirty="0"/>
              <a:t>다음에 넣어 다음과 같이 </a:t>
            </a:r>
            <a:r>
              <a:rPr lang="ko-KR" altLang="en-US" dirty="0" err="1"/>
              <a:t>나올수</a:t>
            </a:r>
            <a:r>
              <a:rPr lang="ko-KR" altLang="en-US" dirty="0"/>
              <a:t> 있도록 </a:t>
            </a:r>
            <a:r>
              <a:rPr lang="ko-KR" altLang="en-US" dirty="0" err="1"/>
              <a:t>해보시오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CD64D-CB1A-414A-800A-2792D0D1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7"/>
          <a:stretch/>
        </p:blipFill>
        <p:spPr>
          <a:xfrm>
            <a:off x="668000" y="3753852"/>
            <a:ext cx="6677025" cy="760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BD95A0-E447-DE4D-9943-665ABAA5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1" y="4569555"/>
            <a:ext cx="6562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0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두개의 리스트가 있다</a:t>
            </a:r>
            <a:r>
              <a:rPr lang="en-US" altLang="ko-KR" dirty="0"/>
              <a:t>. </a:t>
            </a:r>
            <a:r>
              <a:rPr lang="ko-KR" altLang="en-US" dirty="0"/>
              <a:t>두 리스트를 동시에 순회하여 다음과 같이 출력해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A98F3-C8FE-5825-564C-AF32952E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6" y="1718009"/>
            <a:ext cx="283845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F8322B-7F47-D283-ECD8-9ECA0C28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42" y="1635292"/>
            <a:ext cx="1047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810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A6C1C-A4F8-C999-EB40-09720649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ko-KR" altLang="en-US" dirty="0"/>
              <a:t>리스트에 값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2EFD5-D38A-F933-183D-59E0E7B5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14F8-9833-4075-0700-C8E630A78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B8A0B-B0B7-9424-00E2-48E4BE0A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7" y="913697"/>
            <a:ext cx="3067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7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3BB9-0B0C-4E4C-A291-4E5DF8F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7-6. </a:t>
            </a:r>
            <a:r>
              <a:rPr lang="ko-KR" altLang="en-US"/>
              <a:t>리스트에서 값 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54F6-53C9-4963-9EC6-8102B0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FE1C2-0268-41C1-B278-8866B25A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4223B-42DE-4AA6-98F8-10B249D3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34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346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422F-FF8B-40D2-A6A6-3A5D4DAD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7-7. </a:t>
            </a:r>
            <a:r>
              <a:rPr lang="ko-KR" altLang="en-US"/>
              <a:t>복수할당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37461-453B-43BC-920F-F510FC47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37" y="1066015"/>
            <a:ext cx="2533650" cy="1724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83037-2DDE-4D85-B862-EAF0DEF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6534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E985-F836-4D7E-A3FA-4A53D0F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7-8. </a:t>
            </a:r>
            <a:r>
              <a:rPr lang="ko-KR" altLang="en-US"/>
              <a:t>리스트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188B8-DC01-4237-8339-AAD36423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76737-18F6-4489-907D-4E58273AB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8DCD5-0008-439F-B9D6-EF9588F52C32}"/>
              </a:ext>
            </a:extLst>
          </p:cNvPr>
          <p:cNvSpPr/>
          <p:nvPr/>
        </p:nvSpPr>
        <p:spPr>
          <a:xfrm>
            <a:off x="3883332" y="1920895"/>
            <a:ext cx="561512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.insert(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n,x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인덱스 부분에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.count(x)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안에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.sort()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들어있는 숫자 정렬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endParaRPr lang="ko-KR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26E0-66ED-460C-ADA8-C8F0AE32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1029"/>
            <a:ext cx="3286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51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처음 몇 개의 데이터를 </a:t>
            </a:r>
            <a:r>
              <a:rPr lang="ko-KR" altLang="en-US" dirty="0" err="1"/>
              <a:t>입력받을지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/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순서대로 숫자를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lvl="1"/>
            <a:r>
              <a:rPr lang="ko-KR" altLang="en-US" dirty="0"/>
              <a:t>입력된 값은 </a:t>
            </a:r>
            <a:r>
              <a:rPr lang="en-US" altLang="ko-KR" dirty="0"/>
              <a:t>result </a:t>
            </a:r>
            <a:r>
              <a:rPr lang="ko-KR" altLang="en-US" dirty="0"/>
              <a:t>리스트에 저장됨</a:t>
            </a:r>
            <a:endParaRPr lang="en-US" altLang="ko-KR" dirty="0"/>
          </a:p>
          <a:p>
            <a:pPr lvl="1"/>
            <a:r>
              <a:rPr lang="ko-KR" altLang="en-US" dirty="0"/>
              <a:t>입력완료 후 입력된 리스트를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8B0E8-BA29-C33F-016F-34E5991B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115176"/>
            <a:ext cx="31718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 – setting – python interpretor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77A39-55B7-43F8-A925-2A0B3186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543334"/>
            <a:ext cx="5780543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리스트에서 중복되는 숫자는 제거하는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en-US" altLang="ko-KR" dirty="0"/>
              <a:t>hint: in</a:t>
            </a:r>
            <a:r>
              <a:rPr lang="ko-KR" altLang="en-US" dirty="0"/>
              <a:t>을 이용한다</a:t>
            </a:r>
            <a:endParaRPr lang="en-US" altLang="ko-KR" dirty="0"/>
          </a:p>
          <a:p>
            <a:pPr lvl="1"/>
            <a:r>
              <a:rPr lang="en-US" altLang="ko-KR" dirty="0"/>
              <a:t>hint:</a:t>
            </a:r>
            <a:r>
              <a:rPr lang="ko-KR" altLang="en-US" dirty="0"/>
              <a:t> 새로운 리스트를 만든다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C55B2-7D37-0CE4-E8D4-1635EB66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7" y="2284495"/>
            <a:ext cx="3086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46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딕셔너리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467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7368-FBA2-4F6D-B46F-62817851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8-1. </a:t>
            </a:r>
            <a:r>
              <a:rPr lang="ko-KR" altLang="en-US"/>
              <a:t>딕셔너리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2927C-C096-49B8-A6EF-AB7A6B6A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r>
              <a:rPr lang="en-US" altLang="ko-KR"/>
              <a:t>: key-value </a:t>
            </a:r>
            <a:r>
              <a:rPr lang="ko-KR" altLang="en-US"/>
              <a:t>의 쌍으로 구성</a:t>
            </a:r>
            <a:endParaRPr lang="en-US" altLang="ko-KR"/>
          </a:p>
          <a:p>
            <a:r>
              <a:rPr lang="en-US" altLang="ko-KR"/>
              <a:t>key: </a:t>
            </a:r>
            <a:r>
              <a:rPr lang="ko-KR" altLang="en-US"/>
              <a:t>유일한 값 </a:t>
            </a:r>
            <a:r>
              <a:rPr lang="en-US" altLang="ko-KR"/>
              <a:t>(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어떤 값이든 가능</a:t>
            </a:r>
            <a:r>
              <a:rPr lang="en-US" altLang="ko-KR"/>
              <a:t>)</a:t>
            </a:r>
          </a:p>
          <a:p>
            <a:r>
              <a:rPr lang="en-US" altLang="ko-KR"/>
              <a:t>value: </a:t>
            </a:r>
            <a:r>
              <a:rPr lang="ko-KR" altLang="en-US"/>
              <a:t>키에 대응하는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B631-E5A7-4623-92A8-B4046A0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0711C-1CE3-4F88-9222-97A0F7E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7" y="2430185"/>
            <a:ext cx="4663894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36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C12D5-2D6F-4663-8A70-FD2DAF4C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8-2. key</a:t>
            </a:r>
            <a:r>
              <a:rPr lang="ko-KR" altLang="en-US"/>
              <a:t>를 이용해 </a:t>
            </a:r>
            <a:r>
              <a:rPr lang="en-US" altLang="ko-KR"/>
              <a:t>value </a:t>
            </a:r>
            <a:r>
              <a:rPr lang="ko-KR" altLang="en-US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D971-25DC-49E4-A641-0A317733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8FECF-11C3-4281-9F32-A5BD05A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1DE14-C8C6-41B5-B49D-B2761ED5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204777" cy="25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50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8-3. </a:t>
            </a:r>
            <a:r>
              <a:rPr lang="ko-KR" altLang="en-US"/>
              <a:t>딕셔너리 갱신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8D947-C9CA-4E63-82FB-2D3845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8" y="1007956"/>
            <a:ext cx="5181065" cy="47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94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8-4. </a:t>
            </a:r>
            <a:r>
              <a:rPr lang="ko-KR" altLang="en-US"/>
              <a:t>키가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B4E5-EAAC-4C92-8A41-534FA08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498"/>
            <a:ext cx="3862396" cy="36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28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F502-0CE7-4B9C-B507-24027E6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8-5. </a:t>
            </a:r>
            <a:r>
              <a:rPr lang="ko-KR" altLang="en-US"/>
              <a:t>딕셔너리와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9EF-7B3E-4138-8B86-257FCFAE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30831-E664-4E33-A489-2DF22238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4187-608C-4242-BCC1-4DE8E2C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2487"/>
            <a:ext cx="40195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9F18-3C3B-9A7C-9385-E6FADEFD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1D120-A7F4-F910-9130-B4F5B76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ko-KR" altLang="en-US" dirty="0" err="1"/>
              <a:t>딕셔너리를</a:t>
            </a:r>
            <a:r>
              <a:rPr lang="ko-KR" altLang="en-US" dirty="0"/>
              <a:t> 합쳐서 하나의 큰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만드는 함수를 작성해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CC198-7040-F09D-5004-52F08E583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212EC-96A5-64F5-625D-1712FDF7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8" y="1923798"/>
            <a:ext cx="3209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22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B67F-CA3A-47D8-AB18-D7C713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31F5-9DCE-4A3B-B34E-EDBF1689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각 키에 해당하는 값의 평균값을 계산하는 함수를 </a:t>
            </a:r>
            <a:r>
              <a:rPr lang="ko-KR" altLang="en-US" dirty="0" err="1"/>
              <a:t>만들어보시오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C1EE-113A-4F63-851B-3E47EC3D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64A7E-A2E3-4C1E-9662-F4CF394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DA43-F556-40EF-8A31-602C896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709928"/>
            <a:ext cx="7915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67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객체지향 프로그래밍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6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</a:t>
            </a:r>
            <a:r>
              <a:rPr lang="ko-KR" altLang="en-US"/>
              <a:t>버튼으로 패키지 설치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63AD0-C1E3-4221-8E95-C2061D3A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7" y="1625633"/>
            <a:ext cx="5787744" cy="46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49A42-38BA-4722-A14C-F766A67145D3}"/>
              </a:ext>
            </a:extLst>
          </p:cNvPr>
          <p:cNvSpPr/>
          <p:nvPr/>
        </p:nvSpPr>
        <p:spPr>
          <a:xfrm>
            <a:off x="5669281" y="2229394"/>
            <a:ext cx="1158240" cy="1088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23AB4-74AE-4085-B1C7-49F7B38CEFA5}"/>
              </a:ext>
            </a:extLst>
          </p:cNvPr>
          <p:cNvSpPr/>
          <p:nvPr/>
        </p:nvSpPr>
        <p:spPr>
          <a:xfrm>
            <a:off x="2493986" y="3622766"/>
            <a:ext cx="3001123" cy="178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513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6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또한 한 프로그램에서 여러 개의 사각형을 동시에 관리해야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977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960BF4-D39D-472A-8250-E0A63E4A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818874" cy="5382452"/>
          </a:xfrm>
        </p:spPr>
        <p:txBody>
          <a:bodyPr/>
          <a:lstStyle/>
          <a:p>
            <a:r>
              <a:rPr lang="ko-KR" altLang="en-US"/>
              <a:t>객체의 구성요소</a:t>
            </a:r>
            <a:endParaRPr lang="en-US" altLang="ko-KR"/>
          </a:p>
          <a:p>
            <a:pPr lvl="1"/>
            <a:r>
              <a:rPr lang="ko-KR" altLang="en-US"/>
              <a:t>값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객체지향 프로그래밍</a:t>
            </a:r>
            <a:endParaRPr lang="en-US" altLang="ko-KR"/>
          </a:p>
          <a:p>
            <a:pPr lvl="1"/>
            <a:r>
              <a:rPr lang="ko-KR" altLang="en-US"/>
              <a:t>객체의 정의를 위주로 프로그래밍을 진행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용어 구분</a:t>
            </a:r>
            <a:endParaRPr lang="en-US" altLang="ko-KR"/>
          </a:p>
          <a:p>
            <a:pPr lvl="1"/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객체의 설계도</a:t>
            </a:r>
            <a:endParaRPr lang="en-US" altLang="ko-KR"/>
          </a:p>
          <a:p>
            <a:pPr lvl="1"/>
            <a:r>
              <a:rPr lang="ko-KR" altLang="en-US"/>
              <a:t>객체 </a:t>
            </a:r>
            <a:r>
              <a:rPr lang="en-US" altLang="ko-KR"/>
              <a:t>: </a:t>
            </a:r>
            <a:r>
              <a:rPr lang="ko-KR" altLang="en-US"/>
              <a:t>설계도에 따라 생성되어 프로그램에서 실제로 다루는 대상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9F1DB-6CE9-4404-9D88-103171D3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9" y="3884653"/>
            <a:ext cx="2505657" cy="20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0692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6A561-CB52-F3AD-CEA0-E41F5A6B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Turtle API </a:t>
            </a:r>
            <a:r>
              <a:rPr lang="ko-KR" altLang="en-US"/>
              <a:t>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FADD5-F731-1796-EAD7-5FFD9EE5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https://docs.python.org/ko/3/library/turtle.html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8033-7B34-BF7D-F441-16DAC4DD1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403916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FE2CC-228B-3964-6FE2-DD2369BA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A1F04-CC14-8ECF-806B-28A30288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33397"/>
            <a:ext cx="3971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842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F55632-343A-5419-CE22-E7B0DD153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33" y="1017038"/>
            <a:ext cx="4085714" cy="36666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3640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230EC5-ACC2-7439-3A64-0AB7A193D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9"/>
          <a:stretch/>
        </p:blipFill>
        <p:spPr>
          <a:xfrm>
            <a:off x="306959" y="782273"/>
            <a:ext cx="4001044" cy="529345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FFF24-EDE2-115F-5E5D-C51CCF9B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13" y="782273"/>
            <a:ext cx="2190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1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8F1CB8-9F99-B30A-B066-2083392D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27" y="893208"/>
            <a:ext cx="4067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062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높이를 입력하면 높이만큼 다음 그림이 만들어지는 함수를 설계해 보시오</a:t>
            </a:r>
            <a:endParaRPr lang="en-US" altLang="ko-KR"/>
          </a:p>
          <a:p>
            <a:r>
              <a:rPr lang="ko-KR" altLang="en-US"/>
              <a:t>너비는 </a:t>
            </a:r>
            <a:r>
              <a:rPr lang="en-US" altLang="ko-KR"/>
              <a:t>10</a:t>
            </a:r>
            <a:r>
              <a:rPr lang="ko-KR" altLang="en-US"/>
              <a:t>으로 통일</a:t>
            </a:r>
            <a:endParaRPr lang="en-US" altLang="ko-KR"/>
          </a:p>
          <a:p>
            <a:r>
              <a:rPr lang="ko-KR" altLang="en-US"/>
              <a:t>입력값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예시</a:t>
            </a:r>
            <a:r>
              <a:rPr lang="en-US" altLang="ko-KR"/>
              <a:t>(turtle, 45)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B5B7B9-9A80-F045-28FE-B93D4C4D87A6}"/>
              </a:ext>
            </a:extLst>
          </p:cNvPr>
          <p:cNvCxnSpPr/>
          <p:nvPr/>
        </p:nvCxnSpPr>
        <p:spPr>
          <a:xfrm flipV="1">
            <a:off x="1135329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511A1-E9C3-9EEB-FD12-8976770450B3}"/>
              </a:ext>
            </a:extLst>
          </p:cNvPr>
          <p:cNvCxnSpPr>
            <a:cxnSpLocks/>
          </p:cNvCxnSpPr>
          <p:nvPr/>
        </p:nvCxnSpPr>
        <p:spPr>
          <a:xfrm flipH="1">
            <a:off x="1135329" y="3270974"/>
            <a:ext cx="755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4D1AE4-52AD-0883-BFD6-05E605B07A8F}"/>
              </a:ext>
            </a:extLst>
          </p:cNvPr>
          <p:cNvCxnSpPr>
            <a:cxnSpLocks/>
          </p:cNvCxnSpPr>
          <p:nvPr/>
        </p:nvCxnSpPr>
        <p:spPr>
          <a:xfrm>
            <a:off x="1891192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9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641E-19DD-4719-A9A9-6BE96A0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패키지들을 추가해보자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C0475-10FD-4001-BB38-AFF1F3AA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</a:p>
          <a:p>
            <a:r>
              <a:rPr lang="en-US" altLang="ko-KR"/>
              <a:t>pandas</a:t>
            </a:r>
          </a:p>
          <a:p>
            <a:r>
              <a:rPr lang="en-US" altLang="ko-KR"/>
              <a:t>scikit-learn</a:t>
            </a:r>
          </a:p>
          <a:p>
            <a:r>
              <a:rPr lang="en-US" altLang="ko-KR"/>
              <a:t>matplotlib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829D4-DCD0-42C1-8968-9D6AA138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418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다음과 같이 리스트 숫자 값을 입력하면 히스토그램이 그려지는 함수를 설계해보시오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1A344-9AFE-2125-B8AA-DAA2EB88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" y="2458760"/>
            <a:ext cx="2717621" cy="236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31725-8090-184E-1808-F7AD9243E0BE}"/>
              </a:ext>
            </a:extLst>
          </p:cNvPr>
          <p:cNvSpPr txBox="1"/>
          <p:nvPr/>
        </p:nvSpPr>
        <p:spPr>
          <a:xfrm>
            <a:off x="830017" y="1932569"/>
            <a:ext cx="465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C7254E"/>
                </a:solidFill>
                <a:effectLst/>
                <a:latin typeface="Menlo"/>
              </a:rPr>
              <a:t>xs = [48, 117, 200, 240, 160, 260, 220]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5081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 만들기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8572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CB4D0-488B-4298-A479-8469D7DF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4C1D-AB81-4A7A-95C2-579E7DAE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DB008-DCA7-401D-9C51-CC109F60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5E276-DEAA-47D3-9446-4273EC7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7634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3BEA4-30C4-4F4B-9FD8-F1710DC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1D3F-FA2A-4BFB-B531-0DCB212E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self: </a:t>
            </a:r>
            <a:r>
              <a:rPr lang="ko-KR" altLang="en-US"/>
              <a:t>클래스 자신을 의미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651CA-CD32-4C06-B731-8E734C6F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8BFF6-F939-488A-8192-D83C71E25251}"/>
              </a:ext>
            </a:extLst>
          </p:cNvPr>
          <p:cNvSpPr txBox="1"/>
          <p:nvPr/>
        </p:nvSpPr>
        <p:spPr>
          <a:xfrm>
            <a:off x="5486400" y="2791608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객체가 생성될 때</a:t>
            </a:r>
            <a:r>
              <a:rPr lang="en-US" altLang="ko-KR"/>
              <a:t>, x,y </a:t>
            </a:r>
            <a:r>
              <a:rPr lang="ko-KR" altLang="en-US"/>
              <a:t>두개의 변수를 받아 내부변수 </a:t>
            </a:r>
            <a:r>
              <a:rPr lang="en-US" altLang="ko-KR"/>
              <a:t>h,v</a:t>
            </a:r>
            <a:r>
              <a:rPr lang="ko-KR" altLang="en-US"/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5E358-CF28-4EDA-89C5-2188549DFB37}"/>
              </a:ext>
            </a:extLst>
          </p:cNvPr>
          <p:cNvSpPr txBox="1"/>
          <p:nvPr/>
        </p:nvSpPr>
        <p:spPr>
          <a:xfrm>
            <a:off x="5486400" y="397801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사각형 객체의 너비를 계산하여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31CE32-596C-444C-BB6E-D50747B6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1" y="1527110"/>
            <a:ext cx="4857750" cy="350520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89B328A8-9F34-4430-8C27-900B7897B61A}"/>
              </a:ext>
            </a:extLst>
          </p:cNvPr>
          <p:cNvSpPr/>
          <p:nvPr/>
        </p:nvSpPr>
        <p:spPr>
          <a:xfrm>
            <a:off x="4335624" y="2967135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24FDB6C-7ED4-4073-A040-254EE2C501FB}"/>
              </a:ext>
            </a:extLst>
          </p:cNvPr>
          <p:cNvSpPr/>
          <p:nvPr/>
        </p:nvSpPr>
        <p:spPr>
          <a:xfrm>
            <a:off x="4335624" y="3927659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53C022-55D8-4EDC-B0A0-6A23A070BDA6}"/>
              </a:ext>
            </a:extLst>
          </p:cNvPr>
          <p:cNvSpPr/>
          <p:nvPr/>
        </p:nvSpPr>
        <p:spPr>
          <a:xfrm>
            <a:off x="4827037" y="3158412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FE131D-D99F-4B0B-B1A7-9C82937523C4}"/>
              </a:ext>
            </a:extLst>
          </p:cNvPr>
          <p:cNvSpPr/>
          <p:nvPr/>
        </p:nvSpPr>
        <p:spPr>
          <a:xfrm>
            <a:off x="4827037" y="4123601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352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5756-7980-4C74-8D85-FFC9478D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A7AF9-D131-4B8B-AE74-538D00631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CF3D8A-EC7E-4BB2-ADBC-487EF6C2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824" y="833535"/>
            <a:ext cx="3753128" cy="538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B40D8-7857-4BB6-9878-9C13F391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2" y="1240971"/>
            <a:ext cx="324568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6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D7EDE-42B8-42AC-9F48-E2321822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47837"/>
            <a:ext cx="7962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02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213B-0272-40B1-BE5B-4A3FA237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9-2. </a:t>
            </a:r>
            <a:r>
              <a:rPr lang="ko-KR" altLang="en-US"/>
              <a:t>캐릭터 클래스</a:t>
            </a:r>
            <a:r>
              <a:rPr lang="en-US" altLang="ko-KR"/>
              <a:t>(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632B3-4058-4C17-81B9-61710DA5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052596" cy="5382452"/>
          </a:xfrm>
        </p:spPr>
        <p:txBody>
          <a:bodyPr/>
          <a:lstStyle/>
          <a:p>
            <a:r>
              <a:rPr lang="ko-KR" altLang="en-US"/>
              <a:t>시나리오</a:t>
            </a:r>
            <a:endParaRPr lang="en-US" altLang="ko-KR"/>
          </a:p>
          <a:p>
            <a:pPr lvl="1"/>
            <a:r>
              <a:rPr lang="ko-KR" altLang="en-US"/>
              <a:t>게임 케릭터를 객체로 표현</a:t>
            </a:r>
            <a:endParaRPr lang="en-US" altLang="ko-KR"/>
          </a:p>
          <a:p>
            <a:pPr lvl="1"/>
            <a:r>
              <a:rPr lang="ko-KR" altLang="en-US"/>
              <a:t>데이터</a:t>
            </a:r>
            <a:r>
              <a:rPr lang="en-US" altLang="ko-KR"/>
              <a:t>: </a:t>
            </a:r>
            <a:r>
              <a:rPr lang="ko-KR" altLang="en-US"/>
              <a:t>생명력</a:t>
            </a:r>
            <a:endParaRPr lang="en-US" altLang="ko-KR"/>
          </a:p>
          <a:p>
            <a:pPr lvl="1"/>
            <a:r>
              <a:rPr lang="ko-KR" altLang="en-US"/>
              <a:t>행동</a:t>
            </a:r>
            <a:r>
              <a:rPr lang="en-US" altLang="ko-KR"/>
              <a:t>: </a:t>
            </a:r>
            <a:r>
              <a:rPr lang="ko-KR" altLang="en-US"/>
              <a:t>공격받음 </a:t>
            </a:r>
            <a:r>
              <a:rPr lang="en-US" altLang="ko-KR"/>
              <a:t>(</a:t>
            </a:r>
            <a:r>
              <a:rPr lang="ko-KR" altLang="en-US"/>
              <a:t>현재 생명력에서 </a:t>
            </a:r>
            <a:r>
              <a:rPr lang="en-US" altLang="ko-KR"/>
              <a:t>10</a:t>
            </a:r>
            <a:r>
              <a:rPr lang="ko-KR" altLang="en-US"/>
              <a:t>씩 감소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537E-5DB6-42D5-BEA5-49C41332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C6E64-4D47-4DD0-8654-03B8195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790188"/>
            <a:ext cx="4227991" cy="5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783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76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D9B9E-FC43-42BB-9A1C-27136D3F8A9B}"/>
              </a:ext>
            </a:extLst>
          </p:cNvPr>
          <p:cNvSpPr/>
          <p:nvPr/>
        </p:nvSpPr>
        <p:spPr>
          <a:xfrm>
            <a:off x="5946710" y="914400"/>
            <a:ext cx="566057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6471F-2BBE-4674-9007-5C1D4F3AE921}"/>
              </a:ext>
            </a:extLst>
          </p:cNvPr>
          <p:cNvSpPr/>
          <p:nvPr/>
        </p:nvSpPr>
        <p:spPr>
          <a:xfrm>
            <a:off x="5872066" y="1891004"/>
            <a:ext cx="640702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F6305-DA01-4B87-8A8A-E91285BF8053}"/>
              </a:ext>
            </a:extLst>
          </p:cNvPr>
          <p:cNvSpPr/>
          <p:nvPr/>
        </p:nvSpPr>
        <p:spPr>
          <a:xfrm>
            <a:off x="5582673" y="2236042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DAA4DA-1324-4E06-A372-29E48E34A5D6}"/>
              </a:ext>
            </a:extLst>
          </p:cNvPr>
          <p:cNvSpPr/>
          <p:nvPr/>
        </p:nvSpPr>
        <p:spPr>
          <a:xfrm>
            <a:off x="5582673" y="1231445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77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947D2-6A7B-4EA3-82D5-A0C0CEE5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9-4. </a:t>
            </a:r>
            <a:r>
              <a:rPr lang="ko-KR" altLang="en-US"/>
              <a:t>메소드 오버라이딩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8827-B7F0-4E38-B9C7-2EC916E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2970245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상속받은 객체에 추가적인 행동을 부여할 수 있다</a:t>
            </a:r>
            <a:r>
              <a:rPr lang="en-US" altLang="ko-KR" sz="2000"/>
              <a:t>. </a:t>
            </a:r>
          </a:p>
          <a:p>
            <a:endParaRPr lang="en-US" altLang="ko-KR" sz="2000"/>
          </a:p>
          <a:p>
            <a:r>
              <a:rPr lang="ko-KR" altLang="en-US" sz="2000"/>
              <a:t>현재</a:t>
            </a:r>
            <a:endParaRPr lang="en-US" altLang="ko-KR" sz="2000"/>
          </a:p>
          <a:p>
            <a:pPr lvl="1"/>
            <a:r>
              <a:rPr lang="en-US" altLang="ko-KR" sz="1600"/>
              <a:t>attacked (</a:t>
            </a:r>
            <a:r>
              <a:rPr lang="ko-KR" altLang="en-US" sz="1600"/>
              <a:t>공격받음</a:t>
            </a:r>
            <a:r>
              <a:rPr lang="en-US" altLang="ko-KR" sz="1600"/>
              <a:t>) </a:t>
            </a:r>
            <a:r>
              <a:rPr lang="ko-KR" altLang="en-US" sz="1600"/>
              <a:t>만 존재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600"/>
              <a:t>전사</a:t>
            </a:r>
            <a:r>
              <a:rPr lang="en-US" altLang="ko-KR" sz="1600"/>
              <a:t>, </a:t>
            </a:r>
            <a:r>
              <a:rPr lang="ko-KR" altLang="en-US" sz="1600"/>
              <a:t>마법사에 </a:t>
            </a:r>
            <a:r>
              <a:rPr lang="en-US" altLang="ko-KR" sz="1600"/>
              <a:t>attack</a:t>
            </a:r>
            <a:r>
              <a:rPr lang="ko-KR" altLang="en-US" sz="1600"/>
              <a:t>이라는 행동을 만들고</a:t>
            </a:r>
            <a:r>
              <a:rPr lang="en-US" altLang="ko-KR" sz="1600"/>
              <a:t>, </a:t>
            </a:r>
            <a:r>
              <a:rPr lang="ko-KR" altLang="en-US" sz="1600"/>
              <a:t>직업에 따라 서로 다른 행동을 하도록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8BDD3-7F93-46B2-ADC0-6B170DA26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1DE3-C3E2-4A0D-BC52-30A49485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41" y="933595"/>
            <a:ext cx="4659529" cy="49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A8DA8-57E5-4A7C-AE91-FD4FC880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패키지가 잘 설치되었는지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CA28-4977-4CB3-B5BC-12A2A39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</a:t>
            </a:r>
            <a:r>
              <a:rPr lang="en-US" altLang="ko-KR"/>
              <a:t>import </a:t>
            </a:r>
            <a:r>
              <a:rPr lang="ko-KR" altLang="en-US"/>
              <a:t>구문들이 잘 살아있으면 정상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3E1CB-8705-481C-85C4-1846A1F9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DRB </a:t>
            </a:r>
            <a:r>
              <a:rPr lang="ko-KR" altLang="en-US" dirty="0"/>
              <a:t>특강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이지환 교수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A4520-DE18-4D07-980D-2EC0F3DB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0" y="2292531"/>
            <a:ext cx="31051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31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8F15-3F0C-4792-841F-78AF76D8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" y="1020147"/>
            <a:ext cx="6445133" cy="5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18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19336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7470-A257-4715-BCA3-51B6560D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06CFB-6273-4AA1-A038-33260481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94D7F-BD94-4113-B5A7-E7D29822E6FF}"/>
              </a:ext>
            </a:extLst>
          </p:cNvPr>
          <p:cNvSpPr/>
          <p:nvPr/>
        </p:nvSpPr>
        <p:spPr>
          <a:xfrm>
            <a:off x="3254188" y="1766047"/>
            <a:ext cx="2456330" cy="23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25650-1AC6-486A-806A-F89CC17CF8E4}"/>
              </a:ext>
            </a:extLst>
          </p:cNvPr>
          <p:cNvCxnSpPr>
            <a:endCxn id="6" idx="1"/>
          </p:cNvCxnSpPr>
          <p:nvPr/>
        </p:nvCxnSpPr>
        <p:spPr>
          <a:xfrm flipV="1">
            <a:off x="1658471" y="2926977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B96A42-54B9-45BF-8C34-9C0FF619264E}"/>
              </a:ext>
            </a:extLst>
          </p:cNvPr>
          <p:cNvCxnSpPr/>
          <p:nvPr/>
        </p:nvCxnSpPr>
        <p:spPr>
          <a:xfrm flipV="1">
            <a:off x="5710518" y="2940424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6C2D3-4D24-4DCD-A91A-C081B815394A}"/>
              </a:ext>
            </a:extLst>
          </p:cNvPr>
          <p:cNvSpPr txBox="1"/>
          <p:nvPr/>
        </p:nvSpPr>
        <p:spPr>
          <a:xfrm>
            <a:off x="547364" y="2716314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FF595-747E-4BE3-A964-90798828F921}"/>
              </a:ext>
            </a:extLst>
          </p:cNvPr>
          <p:cNvSpPr txBox="1"/>
          <p:nvPr/>
        </p:nvSpPr>
        <p:spPr>
          <a:xfrm>
            <a:off x="7485529" y="2723038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출력값</a:t>
            </a:r>
          </a:p>
        </p:txBody>
      </p:sp>
    </p:spTree>
    <p:extLst>
      <p:ext uri="{BB962C8B-B14F-4D97-AF65-F5344CB8AC3E}">
        <p14:creationId xmlns:p14="http://schemas.microsoft.com/office/powerpoint/2010/main" val="259085457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tabular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An example of tabular data (UCI-Bank). The letters embraced in the... |  Download Scientific Diagram">
            <a:extLst>
              <a:ext uri="{FF2B5EF4-FFF2-40B4-BE49-F238E27FC236}">
                <a16:creationId xmlns:a16="http://schemas.microsoft.com/office/drawing/2014/main" id="{597B88B4-6F46-4AE5-AA26-C00E440B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71650"/>
            <a:ext cx="809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491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text 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Sample Data: Movie Review Sentence Polarity | Wolfram Data Repository">
            <a:extLst>
              <a:ext uri="{FF2B5EF4-FFF2-40B4-BE49-F238E27FC236}">
                <a16:creationId xmlns:a16="http://schemas.microsoft.com/office/drawing/2014/main" id="{7F59C75F-6FAA-4961-9964-CA883B1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25"/>
            <a:ext cx="9144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956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image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941B-C363-4ACB-9900-EB5D6F6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Video &amp; Image Manager | Akamai">
            <a:extLst>
              <a:ext uri="{FF2B5EF4-FFF2-40B4-BE49-F238E27FC236}">
                <a16:creationId xmlns:a16="http://schemas.microsoft.com/office/drawing/2014/main" id="{C63AC5C0-EF9E-42ED-A78A-630BCBFF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0" y="1874339"/>
            <a:ext cx="6017999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2462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A5F8-46A1-4C93-9908-BE22C9C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- </a:t>
            </a:r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AE6B4-CD88-4802-8B9F-E6DBB2F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7DB59-1902-4AB0-AFB1-33AEE862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My Machine Learning Diary: Day 73 | by Junhong Wang | Medium">
            <a:extLst>
              <a:ext uri="{FF2B5EF4-FFF2-40B4-BE49-F238E27FC236}">
                <a16:creationId xmlns:a16="http://schemas.microsoft.com/office/drawing/2014/main" id="{45C1A4C4-AA6C-4CC8-B2C8-E54E87963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9" t="68213" r="40774" b="13559"/>
          <a:stretch/>
        </p:blipFill>
        <p:spPr bwMode="auto">
          <a:xfrm>
            <a:off x="294967" y="2466347"/>
            <a:ext cx="7957439" cy="25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107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2FCB-4752-46C0-9B0B-DF91913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C4DF1-628F-4484-AB43-26541A13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A8DA7-014F-46C5-BA1B-09BAD261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5C87D5AB-7435-4F1E-8A8F-058689F1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91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0365-9BC6-40E8-8ACF-EF47483E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80CB-0BCF-47A4-B839-2796878D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r>
              <a:rPr lang="ko-KR" altLang="en-US"/>
              <a:t>를 다룰 줄 알아야 하는 이유</a:t>
            </a:r>
            <a:endParaRPr lang="en-US" altLang="ko-KR"/>
          </a:p>
          <a:p>
            <a:pPr lvl="1"/>
            <a:r>
              <a:rPr lang="ko-KR" altLang="en-US"/>
              <a:t>다양한 종류의 데이터 표현 및 처리의 근간이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C96A7-03E5-41C7-A9AD-E626F849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4A53E0FA-AE55-419D-AE93-06C83A95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55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이미지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픽셀값으로 구성된 </a:t>
            </a:r>
            <a:r>
              <a:rPr lang="en-US" altLang="ko-KR"/>
              <a:t>2</a:t>
            </a:r>
            <a:r>
              <a:rPr lang="ko-KR" altLang="en-US"/>
              <a:t>차원 행렬로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0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4CB3764-02AA-40C1-8213-DA7C68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8096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값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텍스트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문장을 구성하는 단어의 출현여부를 기록한 벡터로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4. Text Vectorization and Transformation Pipelines - Applied Text Analysis  with Python [Book]">
            <a:extLst>
              <a:ext uri="{FF2B5EF4-FFF2-40B4-BE49-F238E27FC236}">
                <a16:creationId xmlns:a16="http://schemas.microsoft.com/office/drawing/2014/main" id="{2326C637-EB2D-455A-8E9E-C11E211A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9144000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992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5212-B9AC-4814-9307-DE63C1CC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선형대수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0447D-FD3C-4E2A-8B14-DB0A79F1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공학적인 문제를 행렬의 형태로 정의하고 그 해답을 구하는 과정과 방법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산업공학 전반에 사용되는 기법</a:t>
            </a:r>
            <a:r>
              <a:rPr lang="en-US" altLang="ko-KR"/>
              <a:t>(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통계</a:t>
            </a:r>
            <a:r>
              <a:rPr lang="en-US" altLang="ko-KR"/>
              <a:t>, </a:t>
            </a:r>
            <a:r>
              <a:rPr lang="ko-KR" altLang="en-US"/>
              <a:t>머신러닝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근간이 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651A3-BAA1-4207-A2F2-44A3596C8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980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CAE0-3F34-465D-9595-0B662EF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A32C8-B02B-4E87-9457-B4223998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: Python</a:t>
            </a:r>
            <a:r>
              <a:rPr lang="ko-KR" altLang="en-US"/>
              <a:t>을 이용한 수치 데이터의 표현 및 처리</a:t>
            </a:r>
            <a:endParaRPr lang="en-US" altLang="ko-KR"/>
          </a:p>
          <a:p>
            <a:r>
              <a:rPr lang="ko-KR" altLang="en-US"/>
              <a:t>특징</a:t>
            </a:r>
            <a:r>
              <a:rPr lang="en-US" altLang="ko-KR"/>
              <a:t>: Numpy library</a:t>
            </a:r>
            <a:r>
              <a:rPr lang="ko-KR" altLang="en-US"/>
              <a:t>를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Numpy library</a:t>
            </a:r>
            <a:r>
              <a:rPr lang="ko-KR" altLang="en-US"/>
              <a:t>의 문법 익히기</a:t>
            </a:r>
            <a:endParaRPr lang="en-US" altLang="ko-KR"/>
          </a:p>
          <a:p>
            <a:pPr lvl="1"/>
            <a:r>
              <a:rPr lang="ko-KR" altLang="en-US"/>
              <a:t>배열 데이터의 표현</a:t>
            </a:r>
            <a:endParaRPr lang="en-US" altLang="ko-KR"/>
          </a:p>
          <a:p>
            <a:pPr lvl="1"/>
            <a:r>
              <a:rPr lang="ko-KR" altLang="en-US"/>
              <a:t>배열 데이터의 계산</a:t>
            </a:r>
            <a:endParaRPr lang="en-US" altLang="ko-KR"/>
          </a:p>
          <a:p>
            <a:pPr lvl="1"/>
            <a:r>
              <a:rPr lang="ko-KR" altLang="en-US"/>
              <a:t>배열 데이터의 인덱싱 및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다양한 데이터 </a:t>
            </a:r>
            <a:r>
              <a:rPr lang="en-US" altLang="ko-KR"/>
              <a:t>(Tabular,</a:t>
            </a:r>
            <a:r>
              <a:rPr lang="ko-KR" altLang="en-US"/>
              <a:t> </a:t>
            </a:r>
            <a:r>
              <a:rPr lang="en-US" altLang="ko-KR"/>
              <a:t>Text,</a:t>
            </a:r>
            <a:r>
              <a:rPr lang="ko-KR" altLang="en-US"/>
              <a:t> </a:t>
            </a:r>
            <a:r>
              <a:rPr lang="en-US" altLang="ko-KR"/>
              <a:t>Image)</a:t>
            </a:r>
            <a:r>
              <a:rPr lang="ko-KR" altLang="en-US"/>
              <a:t>등의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선형대수의 기본연산을 직접 구현해보기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CB7BF-DB38-4C1F-A00A-383D8929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23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:00 Python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복기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2541806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B8841-0345-06E7-FD7E-ACAF163B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4A40C7F-9DD4-EDA7-4AB6-2572545E8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990" y="914400"/>
            <a:ext cx="3972861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F0BDB-095E-69FA-9D07-169D9C5A4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3058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B8841-0345-06E7-FD7E-ACAF163B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F0BDB-095E-69FA-9D07-169D9C5A4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97132-3CC7-45FF-CAE4-829E8A07F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4C137B-741A-9830-A938-B4E2D664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0957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3777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B8841-0345-06E7-FD7E-ACAF163B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F0BDB-095E-69FA-9D07-169D9C5A4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897132-3CC7-45FF-CAE4-829E8A07F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A88C1A-73EF-7F81-8BC1-76C2085E5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0249"/>
            <a:ext cx="43338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0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C560AC-5DC1-7D85-A875-F10C8F7C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C39FB5-B1AB-08E0-0F1B-D53DCCDC3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2767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4992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1378D6E-7B23-2CAB-F056-2DCA6122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77" y="763541"/>
            <a:ext cx="5067300" cy="52101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263525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A55021D-92AD-D9DF-9B39-C11DB1484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808F83-6A87-4855-A4DF-6164120C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2767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7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강의환경 </a:t>
            </a:r>
            <a:r>
              <a:rPr lang="en-US" altLang="ko-KR" dirty="0"/>
              <a:t>: Google </a:t>
            </a:r>
            <a:r>
              <a:rPr lang="en-US" altLang="ko-KR" dirty="0" err="1"/>
              <a:t>Colaboratory</a:t>
            </a:r>
            <a:r>
              <a:rPr lang="en-US" altLang="ko-KR"/>
              <a:t> (Colab)</a:t>
            </a:r>
          </a:p>
          <a:p>
            <a:pPr lvl="1"/>
            <a:r>
              <a:rPr lang="ko-KR" altLang="en-US"/>
              <a:t>구글에서 데이터 과학 프로그래밍을 위해 제공한 클라우드 기반 코딩 환경</a:t>
            </a:r>
            <a:endParaRPr lang="en-US" altLang="ko-KR"/>
          </a:p>
          <a:p>
            <a:pPr lvl="1"/>
            <a:r>
              <a:rPr lang="ko-KR" altLang="en-US"/>
              <a:t>무료</a:t>
            </a:r>
            <a:endParaRPr lang="en-US" altLang="ko-KR"/>
          </a:p>
          <a:p>
            <a:pPr lvl="1"/>
            <a:r>
              <a:rPr lang="ko-KR" altLang="en-US"/>
              <a:t>로컬 컴퓨터에 별도 프로그램 설치 필요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주소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https://colab.research.google.com</a:t>
            </a:r>
            <a:endParaRPr lang="en-US" altLang="ko-KR"/>
          </a:p>
          <a:p>
            <a:pPr lvl="1"/>
            <a:r>
              <a:rPr lang="ko-KR" altLang="en-US"/>
              <a:t>구글 회원가입 필요</a:t>
            </a:r>
            <a:endParaRPr lang="en-US" altLang="ko-KR"/>
          </a:p>
          <a:p>
            <a:pPr marL="27432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71CC-7105-42F5-9C98-3C1C543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값 </a:t>
            </a:r>
            <a:r>
              <a:rPr lang="en-US" altLang="ko-KR" dirty="0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C8F0C-8B87-4961-B9A7-4F7F51EF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처리하는 기본단위</a:t>
            </a:r>
            <a:endParaRPr lang="en-US" altLang="ko-KR" dirty="0"/>
          </a:p>
          <a:p>
            <a:r>
              <a:rPr lang="ko-KR" altLang="en-US" dirty="0"/>
              <a:t>값의 종류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 err="1"/>
              <a:t>불리언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EF098-7F27-4A32-A1E3-8E321A0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6752C-F6E0-4605-A02E-B86937B5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28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00-Python-</a:t>
            </a:r>
            <a:r>
              <a:rPr lang="ko-KR" altLang="en-US" dirty="0"/>
              <a:t>복기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ACA088F-74C6-536A-A79D-EC35CDE02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58" y="870033"/>
            <a:ext cx="6477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3034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:01 </a:t>
            </a:r>
            <a:r>
              <a:rPr kumimoji="0" lang="en-US" altLang="ko-KR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기본문법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33591614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  <a:r>
              <a:rPr lang="en-US" altLang="ko-KR" dirty="0"/>
              <a:t>: </a:t>
            </a:r>
            <a:r>
              <a:rPr lang="en-US" altLang="ko-KR" dirty="0" err="1"/>
              <a:t>numpy</a:t>
            </a:r>
            <a:r>
              <a:rPr lang="ko-KR" altLang="en-US" dirty="0"/>
              <a:t> 모듈 불러오기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350C8E-8B6B-E622-B513-1E9DA4487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832184"/>
            <a:ext cx="41719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7633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6E1898C-FFD6-83F0-9204-3F11917C4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48" y="883319"/>
            <a:ext cx="53340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473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B48AA7-CF0B-9FFE-2CAB-9C1D26CC8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352" y="748214"/>
            <a:ext cx="65341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9442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38D4216-DB44-882D-1931-4F9728229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44100D-55D0-5B1A-D1CC-243D8ADC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23" y="866274"/>
            <a:ext cx="4067536" cy="53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384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540EB27-7D63-2BA0-9FC3-CCF26B187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495" y="907632"/>
            <a:ext cx="37338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5913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E606668-3194-8C2B-D82B-E21DCD373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686" y="917408"/>
            <a:ext cx="39814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342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A6A097-F672-7D42-9326-F2675800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520" y="991102"/>
            <a:ext cx="50101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3202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:02 Indexing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95777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DA10-2D75-4131-AB81-FF1AF6F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394EC-2EBC-4A13-90DA-CBA77230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0D57-ACDD-4007-8219-9248405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734F0-8B37-49C0-BC46-195622101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5E305-12CE-4AC7-BFAD-7F243237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8011916" cy="3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02-Numpy Indexing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8972625-B8FC-AA88-F574-8B7894FC2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736" y="963278"/>
            <a:ext cx="508635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56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73D66C-EAD0-E659-020F-962E0694B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51" y="897104"/>
            <a:ext cx="63055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1895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2CE7F2-6899-01C5-47A3-5C569F7C6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70" y="848226"/>
            <a:ext cx="5030649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318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7D4823-8AFB-0217-5A78-DECFC0BDA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72" y="919162"/>
            <a:ext cx="47910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659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F18C0F-811B-E224-CF3E-5C0D45A6F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587" y="833187"/>
            <a:ext cx="4467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285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64C9154-2A69-BB01-EA3A-58D06E0D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838" y="1000125"/>
            <a:ext cx="45243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36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C828D84-9B03-E8D4-DF79-AC04426F2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79" y="1020177"/>
            <a:ext cx="5267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767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57D639-99EC-840F-511F-757551653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05" y="936458"/>
            <a:ext cx="44291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8249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56D70-27B0-63C8-1177-3C7764346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01-Numpy </a:t>
            </a:r>
            <a:r>
              <a:rPr lang="ko-KR" altLang="en-US" dirty="0"/>
              <a:t>기본문법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766D43-BD0F-434B-7BE9-F0B45C2DC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37E2F96-8126-69F2-DD58-504614DA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A067CC-AF1F-22FB-C264-EB594519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6905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9215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:03 </a:t>
            </a:r>
            <a:r>
              <a:rPr lang="en-US" altLang="ko-KR" sz="4800" b="1" dirty="0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Calculation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558806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BB64-E88A-45BD-BE28-82C7538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23906-4EA7-453C-B5F1-CA5F5D2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A8312-546D-4595-9323-7B81A8A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46233-EFDE-46A1-89DF-DFD6902F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F448D-5EC5-4062-AA88-324A803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7383008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8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D8EF-7D6A-ECD3-2446-31A06F3A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646CA3-F109-FC8B-9301-C0D7B224A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83" y="738187"/>
            <a:ext cx="4201517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5561-8990-D809-A4B6-5B0238C6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793735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D8EF-7D6A-ECD3-2446-31A06F3A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5561-8990-D809-A4B6-5B0238C6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CB0DE2-4844-8EDB-165A-71ADF68FC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57BA7-5587-66E5-ED82-8E2EE1307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4671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2231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D8EF-7D6A-ECD3-2446-31A06F3A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5561-8990-D809-A4B6-5B0238C6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BE0203E-D1B5-BA51-1179-D651BB10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307" y="738187"/>
            <a:ext cx="3805416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585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D8EF-7D6A-ECD3-2446-31A06F3A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5561-8990-D809-A4B6-5B0238C6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44E298-5D21-454F-7FAC-3897F8612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174" y="871287"/>
            <a:ext cx="38195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769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D8EF-7D6A-ECD3-2446-31A06F3AE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335561-8990-D809-A4B6-5B0238C6F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C028994-BD79-F8E9-66A1-6BDA6B5CF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" y="801854"/>
            <a:ext cx="38481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648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103C-B23A-D955-CB88-3809A97A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DD048B-A900-41F0-530F-88BA089B3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"/>
          <a:stretch/>
        </p:blipFill>
        <p:spPr>
          <a:xfrm>
            <a:off x="587513" y="878305"/>
            <a:ext cx="4600134" cy="532146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57E0A-F6E4-BB30-3ABC-3E5CED3F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550086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103C-B23A-D955-CB88-3809A97A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57E0A-F6E4-BB30-3ABC-3E5CED3F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6617129-E123-E822-5D64-EAB371835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137"/>
          <a:stretch/>
        </p:blipFill>
        <p:spPr>
          <a:xfrm>
            <a:off x="475497" y="883821"/>
            <a:ext cx="4162425" cy="1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7079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0BDED-BAE9-4290-9F05-DB58CFB9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605D-1C83-4A03-9134-509EDD45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1.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Spoqa Han Sans"/>
              </a:rPr>
              <a:t>맴버가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 하나인 배열은 어떤 배열에나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Spoqa Han Sans"/>
              </a:rPr>
              <a:t>브로드캐스팅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(Broadcasting)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이 가능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(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단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Spoqa Han Sans"/>
              </a:rPr>
              <a:t>맴버가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 하나도 없는 빈 배열을 제외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solidFill>
                <a:srgbClr val="555555"/>
              </a:solidFill>
              <a:latin typeface="Spoqa Han Sans"/>
            </a:endParaRPr>
          </a:p>
          <a:p>
            <a:pPr marL="0" indent="0" algn="l">
              <a:buNone/>
            </a:pPr>
            <a:endParaRPr lang="en-US" altLang="ko-KR" sz="1800" dirty="0">
              <a:solidFill>
                <a:srgbClr val="555555"/>
              </a:solidFill>
              <a:latin typeface="Spoqa Han Sans"/>
            </a:endParaRPr>
          </a:p>
          <a:p>
            <a:pPr marL="0" indent="0" algn="l">
              <a:buNone/>
            </a:pPr>
            <a:endParaRPr lang="en-US" altLang="ko-KR" sz="1800" dirty="0">
              <a:solidFill>
                <a:srgbClr val="555555"/>
              </a:solidFill>
              <a:latin typeface="Spoqa Han Sans"/>
            </a:endParaRPr>
          </a:p>
          <a:p>
            <a:pPr marL="0" indent="0" algn="l">
              <a:buNone/>
            </a:pPr>
            <a:endParaRPr lang="en-US" altLang="ko-KR" sz="1800" dirty="0">
              <a:solidFill>
                <a:srgbClr val="555555"/>
              </a:solidFill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2.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하나의 배열의 차원이 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1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인 경우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Spoqa Han Sans"/>
              </a:rPr>
              <a:t>브로드캐스팅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(Broadcasting)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이 가능</a:t>
            </a:r>
            <a:endParaRPr lang="en-US" altLang="ko-KR" sz="18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800" dirty="0">
              <a:solidFill>
                <a:srgbClr val="555555"/>
              </a:solidFill>
              <a:latin typeface="Spoqa Han Sans"/>
            </a:endParaRPr>
          </a:p>
          <a:p>
            <a:pPr marL="0" indent="0" algn="l">
              <a:buNone/>
            </a:pPr>
            <a:endParaRPr lang="en-US" altLang="ko-KR" sz="18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8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endParaRPr lang="en-US" altLang="ko-KR" sz="1800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indent="0" algn="l">
              <a:buNone/>
            </a:pP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3. 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차원의 짝이 맞을 때 </a:t>
            </a:r>
            <a:r>
              <a:rPr lang="ko-KR" altLang="en-US" sz="1800" b="0" i="0" dirty="0" err="1">
                <a:solidFill>
                  <a:srgbClr val="555555"/>
                </a:solidFill>
                <a:effectLst/>
                <a:latin typeface="Spoqa Han Sans"/>
              </a:rPr>
              <a:t>브로드캐스팅</a:t>
            </a:r>
            <a:r>
              <a:rPr lang="en-US" altLang="ko-KR" sz="1800" b="0" i="0" dirty="0">
                <a:solidFill>
                  <a:srgbClr val="555555"/>
                </a:solidFill>
                <a:effectLst/>
                <a:latin typeface="Spoqa Han Sans"/>
              </a:rPr>
              <a:t>(Broadcasting)</a:t>
            </a:r>
            <a:r>
              <a:rPr lang="ko-KR" altLang="en-US" sz="1800" b="0" i="0" dirty="0">
                <a:solidFill>
                  <a:srgbClr val="555555"/>
                </a:solidFill>
                <a:effectLst/>
                <a:latin typeface="Spoqa Han Sans"/>
              </a:rPr>
              <a:t>가능 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800" b="0" i="0" dirty="0">
              <a:effectLst/>
              <a:latin typeface="-apple-system"/>
            </a:endParaRP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0661-06D8-4610-A545-CF76E0F3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274C6-E5B5-F6DC-FFC3-F14D638B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7" y="1630723"/>
            <a:ext cx="3988468" cy="12144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B41225-1D16-FF2B-8750-EAB2DB68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8" y="3149732"/>
            <a:ext cx="5323974" cy="1337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39268A-25BE-50B9-E99A-94AD1C74C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35201"/>
            <a:ext cx="5447048" cy="144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2510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103C-B23A-D955-CB88-3809A97A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57E0A-F6E4-BB30-3ABC-3E5CED3F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ED747B3-425E-89D3-4B40-7BD91459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42" y="871537"/>
            <a:ext cx="44196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23664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E103C-B23A-D955-CB88-3809A97A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–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57E0A-F6E4-BB30-3ABC-3E5CED3F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A0AAC67-DC83-589D-A751-653C59C1C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7" y="945982"/>
            <a:ext cx="39719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1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F5E25-2E60-4A05-BADE-DFD7F379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6A3BC-1B64-45E6-AAED-C3445BA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9BD73-DEB3-49E0-AF18-3762573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EFDE-C3BC-476A-AF79-BA5D95A9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9379C-F982-4712-A92F-F4D81C5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6"/>
            <a:ext cx="7106827" cy="5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종류의 값을 테스팅 해보시오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961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변수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107299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프로그램이 처리하는 기본 단위</a:t>
            </a:r>
            <a:endParaRPr lang="en-US" altLang="ko-KR" dirty="0"/>
          </a:p>
          <a:p>
            <a:r>
              <a:rPr lang="ko-KR" altLang="en-US" dirty="0"/>
              <a:t>특정 값을 나중에 사용하려면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변수에 값을 대입한다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en-US" altLang="ko-KR" dirty="0"/>
              <a:t>: </a:t>
            </a:r>
            <a:r>
              <a:rPr lang="ko-KR" altLang="en-US" dirty="0" err="1"/>
              <a:t>저장하고싶은</a:t>
            </a:r>
            <a:r>
              <a:rPr lang="ko-KR" altLang="en-US" dirty="0"/>
              <a:t> 값의 별명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내부에서 변수명을 통해 값에 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65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CB61A3-FCEF-42C4-AE25-CB007E0F7864}"/>
              </a:ext>
            </a:extLst>
          </p:cNvPr>
          <p:cNvGrpSpPr/>
          <p:nvPr/>
        </p:nvGrpSpPr>
        <p:grpSpPr>
          <a:xfrm>
            <a:off x="1458001" y="2576417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654850A9-19B5-4611-A674-2D143646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7825-1006-48F0-AE73-4C360B3C9B9A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A7A93-5151-43A7-89AD-324A2DD91CA3}"/>
              </a:ext>
            </a:extLst>
          </p:cNvPr>
          <p:cNvSpPr/>
          <p:nvPr/>
        </p:nvSpPr>
        <p:spPr>
          <a:xfrm>
            <a:off x="5284920" y="2503546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22039-57B4-4DE6-8010-4DB93DE0BAFF}"/>
              </a:ext>
            </a:extLst>
          </p:cNvPr>
          <p:cNvSpPr/>
          <p:nvPr/>
        </p:nvSpPr>
        <p:spPr>
          <a:xfrm>
            <a:off x="5284920" y="333585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F446F-DA3E-444A-975B-FD5B9199CBF4}"/>
              </a:ext>
            </a:extLst>
          </p:cNvPr>
          <p:cNvSpPr/>
          <p:nvPr/>
        </p:nvSpPr>
        <p:spPr>
          <a:xfrm>
            <a:off x="5284920" y="4240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도형 11">
            <a:extLst>
              <a:ext uri="{FF2B5EF4-FFF2-40B4-BE49-F238E27FC236}">
                <a16:creationId xmlns:a16="http://schemas.microsoft.com/office/drawing/2014/main" id="{AE64A69B-8DAA-4F6F-9A15-E6379A2E5F64}"/>
              </a:ext>
            </a:extLst>
          </p:cNvPr>
          <p:cNvSpPr/>
          <p:nvPr/>
        </p:nvSpPr>
        <p:spPr>
          <a:xfrm rot="18044756" flipH="1">
            <a:off x="3433544" y="242012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C98F-1403-4BB7-A1BD-86588E9C7CC1}"/>
              </a:ext>
            </a:extLst>
          </p:cNvPr>
          <p:cNvSpPr txBox="1"/>
          <p:nvPr/>
        </p:nvSpPr>
        <p:spPr>
          <a:xfrm>
            <a:off x="6385749" y="2600438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F2C0-8E57-4AB5-BAF9-B76F521A87BE}"/>
              </a:ext>
            </a:extLst>
          </p:cNvPr>
          <p:cNvSpPr txBox="1"/>
          <p:nvPr/>
        </p:nvSpPr>
        <p:spPr>
          <a:xfrm>
            <a:off x="6385749" y="343274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54ECE-C37C-4F0E-AFDA-D7A42D6A15EC}"/>
              </a:ext>
            </a:extLst>
          </p:cNvPr>
          <p:cNvSpPr txBox="1"/>
          <p:nvPr/>
        </p:nvSpPr>
        <p:spPr>
          <a:xfrm>
            <a:off x="6385749" y="4337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26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5B4E-40A0-4160-8E9B-F9D1D6D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EA73B-2A9B-438A-A1AB-BBFCC546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1040-7F69-4EBC-8792-5EA549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2" descr="Python variable storage example">
            <a:extLst>
              <a:ext uri="{FF2B5EF4-FFF2-40B4-BE49-F238E27FC236}">
                <a16:creationId xmlns:a16="http://schemas.microsoft.com/office/drawing/2014/main" id="{E0CD641A-F3F5-44EC-9612-5606A16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2" y="2011145"/>
            <a:ext cx="3688266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9567-2057-48AE-A0BB-5250FCCB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70BA8-2631-495D-8383-A5A2654B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변수로 하여금 다른 값을 가리키게 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변수는 다양한 값을 가리킬 수 있다</a:t>
            </a:r>
            <a:r>
              <a:rPr lang="en-US" altLang="ko-KR" dirty="0"/>
              <a:t>.(</a:t>
            </a:r>
            <a:r>
              <a:rPr lang="ko-KR" altLang="en-US" dirty="0"/>
              <a:t>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D3AAC-8794-4BCE-B469-8C5D73D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FC9D7-D7F4-4C04-B263-A88A1A5B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54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056D-4052-4C1D-A162-36DC75F4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 </a:t>
            </a:r>
            <a:r>
              <a:rPr lang="ko-KR" altLang="en-US"/>
              <a:t>사용화면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2414-28A5-44AD-A446-232AD5C5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92" y="914400"/>
            <a:ext cx="648321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4B8E2-6030-4F85-9E3E-CA913DBF1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7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2E6-CD91-4E49-B972-E5EEAD7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95530-FAAD-4468-82FC-72433D3D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4D46B-0077-4169-AD89-A90A52F3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7C37-F9D1-4931-B1A3-56686F1A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Python variable storage example">
            <a:extLst>
              <a:ext uri="{FF2B5EF4-FFF2-40B4-BE49-F238E27FC236}">
                <a16:creationId xmlns:a16="http://schemas.microsoft.com/office/drawing/2014/main" id="{8D9F5C89-4C9A-403C-AB33-E95DDFBB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7888"/>
            <a:ext cx="3536279" cy="31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immutable variable storage example">
            <a:extLst>
              <a:ext uri="{FF2B5EF4-FFF2-40B4-BE49-F238E27FC236}">
                <a16:creationId xmlns:a16="http://schemas.microsoft.com/office/drawing/2014/main" id="{8ED9584C-4D7D-4D25-B153-F568BA9D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" r="11220" b="25959"/>
          <a:stretch/>
        </p:blipFill>
        <p:spPr bwMode="auto">
          <a:xfrm>
            <a:off x="4330971" y="2115237"/>
            <a:ext cx="3718406" cy="26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E138-AD82-4EAF-ADEE-2B261B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C235C-84C5-4118-BB38-B0B0A3800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78" y="852196"/>
            <a:ext cx="5838322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06EE-FFF4-4E54-8D57-6620B72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2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0C0F-A497-41A6-9AB9-E975614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89344-44CD-4AF7-9246-56E22DCA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86" y="914400"/>
            <a:ext cx="45079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B8913-B163-4C0C-9DB9-7CB1B2DB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11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3B510-9D12-7256-391D-99C47679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E1B-6377-5D68-66C4-D4D5654D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숫자로 시작할 수 없다</a:t>
            </a:r>
            <a:endParaRPr lang="en-US" altLang="ko-KR" dirty="0"/>
          </a:p>
          <a:p>
            <a:r>
              <a:rPr lang="ko-KR" altLang="en-US" dirty="0"/>
              <a:t>특수문자는 </a:t>
            </a:r>
            <a:r>
              <a:rPr lang="en-US" altLang="ko-KR" dirty="0"/>
              <a:t>_</a:t>
            </a:r>
            <a:r>
              <a:rPr lang="ko-KR" altLang="en-US" dirty="0"/>
              <a:t>만 허용된다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A552C-F81A-6DAB-9353-DEA9A1EA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2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규칙을 따르는 </a:t>
            </a:r>
            <a:r>
              <a:rPr lang="en-US" altLang="ko-KR" dirty="0"/>
              <a:t>5</a:t>
            </a:r>
            <a:r>
              <a:rPr lang="ko-KR" altLang="en-US" dirty="0"/>
              <a:t>개의 변수를 만들어 보고</a:t>
            </a:r>
            <a:r>
              <a:rPr lang="en-US" altLang="ko-KR" dirty="0"/>
              <a:t>, </a:t>
            </a:r>
            <a:r>
              <a:rPr lang="ko-KR" altLang="en-US" dirty="0"/>
              <a:t>각각에 다양한 종류의 값을 대입해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47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연산자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42150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값을 결합하여 새로운 값을 만들어내는 기호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숫자사이의 연산자</a:t>
            </a:r>
            <a:r>
              <a:rPr lang="en-US" altLang="ko-KR"/>
              <a:t>:  + - * / % //</a:t>
            </a:r>
            <a:endParaRPr lang="en-US" altLang="ko-KR" dirty="0"/>
          </a:p>
          <a:p>
            <a:r>
              <a:rPr lang="ko-KR" altLang="en-US" dirty="0"/>
              <a:t>문자열 사이의 연산자</a:t>
            </a:r>
            <a:r>
              <a:rPr lang="en-US" altLang="ko-KR"/>
              <a:t>: + (</a:t>
            </a:r>
            <a:r>
              <a:rPr lang="ko-KR" altLang="en-US"/>
              <a:t>붙이기</a:t>
            </a:r>
            <a:r>
              <a:rPr lang="en-US" altLang="ko-KR"/>
              <a:t>) * (</a:t>
            </a:r>
            <a:r>
              <a:rPr lang="ko-KR" altLang="en-US"/>
              <a:t>복제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dirty="0" err="1"/>
              <a:t>불리언값</a:t>
            </a:r>
            <a:r>
              <a:rPr lang="ko-KR" altLang="en-US" dirty="0"/>
              <a:t> 사이의 연산자</a:t>
            </a:r>
            <a:r>
              <a:rPr lang="en-US" altLang="ko-KR" dirty="0"/>
              <a:t>: and, not, or</a:t>
            </a:r>
          </a:p>
          <a:p>
            <a:endParaRPr lang="en-US" altLang="ko-KR" dirty="0"/>
          </a:p>
          <a:p>
            <a:r>
              <a:rPr lang="ko-KR" altLang="en-US" dirty="0"/>
              <a:t>비교 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356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F7B8-AA57-4BB5-8C29-3F3D4B9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3-1. </a:t>
            </a:r>
            <a:r>
              <a:rPr lang="ko-KR" altLang="en-US"/>
              <a:t>숫자연산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2C9BF-EA59-4B40-BD55-44BE04D1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73035-F769-42AD-A912-9067127B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9016-3560-4D8A-AADC-AE789AEC7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3"/>
          <a:stretch/>
        </p:blipFill>
        <p:spPr>
          <a:xfrm>
            <a:off x="457200" y="913697"/>
            <a:ext cx="4620094" cy="42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9A81-01F6-0F0E-D2A8-809FA78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연산자의 우선순위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8675C-D1AA-D9D2-4EE3-E4A617A9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연산자가 한 </a:t>
            </a:r>
            <a:r>
              <a:rPr lang="en-US" altLang="ko-KR" dirty="0"/>
              <a:t>statement</a:t>
            </a:r>
            <a:r>
              <a:rPr lang="ko-KR" altLang="en-US" dirty="0"/>
              <a:t>에서 여러 개가 연달아 </a:t>
            </a:r>
            <a:r>
              <a:rPr lang="ko-KR" altLang="en-US" dirty="0" err="1"/>
              <a:t>나올경우</a:t>
            </a:r>
            <a:r>
              <a:rPr lang="ko-KR" altLang="en-US" dirty="0"/>
              <a:t> 우선순위를 따른다</a:t>
            </a:r>
            <a:r>
              <a:rPr lang="en-US" altLang="ko-KR" dirty="0"/>
              <a:t>. </a:t>
            </a:r>
            <a:r>
              <a:rPr lang="ko-KR" altLang="en-US" dirty="0"/>
              <a:t>다음은 숫자사이에서 사용되는 연산자의 우선순위이다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: </a:t>
            </a:r>
            <a:r>
              <a:rPr lang="ko-KR" altLang="en-US" dirty="0"/>
              <a:t>괄호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  <a:r>
              <a:rPr lang="en-US" altLang="ko-KR" dirty="0"/>
              <a:t>: **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순위</a:t>
            </a:r>
            <a:r>
              <a:rPr lang="en-US" altLang="ko-KR" dirty="0"/>
              <a:t>: *, /, %, //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순위</a:t>
            </a:r>
            <a:r>
              <a:rPr lang="en-US" altLang="ko-KR" dirty="0"/>
              <a:t>: +,-,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좋은 습관은 괄호를 붙여 우선순위를 명확하게 하는 것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C99C4-8331-FA60-852A-E4DC88348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95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57D6-27CA-422F-9136-EDCDB1B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38A64-A5A1-4114-9C55-93C1A1F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36527-90B9-4C06-8186-FFD7E7847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8B08B-8A67-4461-8547-3E99D0AC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" y="858727"/>
            <a:ext cx="4133364" cy="214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08FBF-EBAD-4F3B-A1D8-F9DEC0C5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4" y="3063000"/>
            <a:ext cx="4089820" cy="1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7B17-57F2-4FFD-B3D5-6B046009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EDF6E-B7F1-4A78-95A4-29A6BCA6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만능 계산기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쌀집 계산기와 무엇이 다른가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높은 자유도</a:t>
            </a:r>
            <a:endParaRPr lang="en-US" altLang="ko-KR"/>
          </a:p>
          <a:p>
            <a:pPr lvl="1"/>
            <a:r>
              <a:rPr lang="ko-KR" altLang="en-US"/>
              <a:t>세세하게 명령해주어야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컴퓨터가 규칙에 따라 수행하는 특정한 작업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프로그램언어</a:t>
            </a:r>
            <a:endParaRPr lang="en-US" altLang="ko-KR"/>
          </a:p>
          <a:p>
            <a:pPr lvl="1"/>
            <a:r>
              <a:rPr lang="ko-KR" altLang="en-US"/>
              <a:t>컴퓨터가 규칙에 따라 작업할수 있도록 도와주는 작업지시서</a:t>
            </a:r>
            <a:endParaRPr lang="en-US" altLang="ko-KR"/>
          </a:p>
          <a:p>
            <a:pPr lvl="1"/>
            <a:r>
              <a:rPr lang="en-US" altLang="ko-KR"/>
              <a:t>‘</a:t>
            </a:r>
            <a:r>
              <a:rPr lang="ko-KR" altLang="en-US"/>
              <a:t>언어</a:t>
            </a:r>
            <a:r>
              <a:rPr lang="en-US" altLang="ko-KR"/>
              <a:t>’ </a:t>
            </a:r>
            <a:r>
              <a:rPr lang="ko-KR" altLang="en-US"/>
              <a:t>이므로 문법에 따라야 한다</a:t>
            </a:r>
            <a:endParaRPr lang="en-US" altLang="ko-KR"/>
          </a:p>
          <a:p>
            <a:pPr lvl="1"/>
            <a:r>
              <a:rPr lang="en-US" altLang="ko-KR"/>
              <a:t>C, Java, </a:t>
            </a:r>
            <a:r>
              <a:rPr lang="en-US" altLang="ko-KR">
                <a:solidFill>
                  <a:srgbClr val="FF0000"/>
                </a:solidFill>
              </a:rPr>
              <a:t>Python</a:t>
            </a:r>
            <a:r>
              <a:rPr lang="en-US" altLang="ko-KR"/>
              <a:t>, Javascript, Rust...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66AEE-7633-4028-B5BE-26A6C7DC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asio] 쌀집 계산기 JS 40B를 소개합니다. : 네이버 블로그">
            <a:extLst>
              <a:ext uri="{FF2B5EF4-FFF2-40B4-BE49-F238E27FC236}">
                <a16:creationId xmlns:a16="http://schemas.microsoft.com/office/drawing/2014/main" id="{3F0560A3-70E4-4E0E-8559-13D6D446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743767"/>
            <a:ext cx="2685233" cy="26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6E46CB-B055-4875-BDA1-7FAE178499D7}"/>
              </a:ext>
            </a:extLst>
          </p:cNvPr>
          <p:cNvSpPr/>
          <p:nvPr/>
        </p:nvSpPr>
        <p:spPr>
          <a:xfrm>
            <a:off x="7210697" y="2771389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971-5CDE-415F-B575-3CFC464F57C8}"/>
              </a:ext>
            </a:extLst>
          </p:cNvPr>
          <p:cNvSpPr/>
          <p:nvPr/>
        </p:nvSpPr>
        <p:spPr>
          <a:xfrm>
            <a:off x="6091646" y="298435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1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2A09-B455-4850-8F1E-DAC2407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 </a:t>
            </a:r>
            <a:r>
              <a:rPr lang="ko-KR" altLang="en-US"/>
              <a:t>문자연산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586F65-71EE-4E5E-99D4-CDEF89E6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51" y="945308"/>
            <a:ext cx="4400550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4829E-2D84-4E8C-9DD2-2576654A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71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CA43-5E7C-4244-A602-83302C9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3-3 </a:t>
            </a:r>
            <a:r>
              <a:rPr lang="ko-KR" altLang="en-US"/>
              <a:t>불리언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58B5-FCE7-4A51-90DB-71299279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30633-324D-4691-A2C1-A98804CB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FEF78-21E9-4078-80F5-121BF1FB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/>
          <a:stretch/>
        </p:blipFill>
        <p:spPr>
          <a:xfrm>
            <a:off x="545652" y="913697"/>
            <a:ext cx="4026348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값의 일치 여부를 비교하여 판단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숫자의 수량의 차이를 비교 판단</a:t>
            </a:r>
          </a:p>
          <a:p>
            <a:pPr lvl="1"/>
            <a:r>
              <a:rPr lang="en-US" altLang="ko-KR" b="0" i="0" dirty="0">
                <a:effectLst/>
                <a:latin typeface="-apple-system"/>
              </a:rPr>
              <a:t>"&gt;, &lt;, &gt;=, &lt;=, ==, !=“</a:t>
            </a:r>
          </a:p>
          <a:p>
            <a:pPr lvl="1"/>
            <a:endParaRPr lang="en-US" altLang="ko-KR" dirty="0"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비교 연산자의 결과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 err="1">
                <a:effectLst/>
                <a:latin typeface="-apple-system"/>
              </a:rPr>
              <a:t>불리언</a:t>
            </a:r>
            <a:r>
              <a:rPr lang="ko-KR" altLang="en-US" b="0" i="0" dirty="0">
                <a:effectLst/>
                <a:latin typeface="-apple-system"/>
              </a:rPr>
              <a:t> 값 </a:t>
            </a: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참 또는 거짓</a:t>
            </a:r>
            <a:r>
              <a:rPr lang="en-US" altLang="ko-KR" b="0" i="0" dirty="0"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03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BD9E-493F-445F-9419-386AF39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32BE-1ABE-416F-9B52-F39E8ED3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17C3B-CD88-46FC-A371-B5CAE16E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7242C-2335-455A-A25C-2A81F99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130169" cy="48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2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D3E3-453D-FFD9-7561-3D764203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0D256-E108-0F8A-463C-7240DE78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참 거짓여부를 </a:t>
            </a:r>
            <a:r>
              <a:rPr lang="ko-KR" altLang="en-US" dirty="0" err="1"/>
              <a:t>확인해보시오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25</a:t>
            </a:r>
            <a:r>
              <a:rPr lang="ko-KR" altLang="en-US" dirty="0"/>
              <a:t>의 세제곱은 </a:t>
            </a:r>
            <a:r>
              <a:rPr lang="en-US" altLang="ko-KR" dirty="0"/>
              <a:t>10000</a:t>
            </a:r>
            <a:r>
              <a:rPr lang="ko-KR" altLang="en-US" dirty="0"/>
              <a:t>보다 크다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46</a:t>
            </a:r>
            <a:r>
              <a:rPr lang="ko-KR" altLang="en-US" dirty="0"/>
              <a:t>의 </a:t>
            </a:r>
            <a:r>
              <a:rPr lang="ko-KR" altLang="en-US" dirty="0" err="1"/>
              <a:t>네제곱은</a:t>
            </a:r>
            <a:r>
              <a:rPr lang="en-US" altLang="ko-KR" dirty="0"/>
              <a:t> 10000</a:t>
            </a:r>
            <a:r>
              <a:rPr lang="ko-KR" altLang="en-US" dirty="0"/>
              <a:t>에서 </a:t>
            </a:r>
            <a:r>
              <a:rPr lang="en-US" altLang="ko-KR" dirty="0"/>
              <a:t>100000</a:t>
            </a:r>
            <a:r>
              <a:rPr lang="ko-KR" altLang="en-US" dirty="0"/>
              <a:t>사이에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85567-090E-258D-1877-14FB34F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ED193E-5950-1372-9506-BD0B2C1E9387}"/>
              </a:ext>
            </a:extLst>
          </p:cNvPr>
          <p:cNvGrpSpPr/>
          <p:nvPr/>
        </p:nvGrpSpPr>
        <p:grpSpPr>
          <a:xfrm>
            <a:off x="2370922" y="2607040"/>
            <a:ext cx="4494240" cy="2705040"/>
            <a:chOff x="2370922" y="2607040"/>
            <a:chExt cx="4494240" cy="270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581C3DB6-185B-68DB-700F-62217583CD5D}"/>
                    </a:ext>
                  </a:extLst>
                </p14:cNvPr>
                <p14:cNvContentPartPr/>
                <p14:nvPr/>
              </p14:nvContentPartPr>
              <p14:xfrm>
                <a:off x="2765482" y="2919520"/>
                <a:ext cx="296640" cy="280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581C3DB6-185B-68DB-700F-62217583CD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842" y="2910880"/>
                  <a:ext cx="314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4C71546-0C7E-24CC-A6D3-45A619232095}"/>
                    </a:ext>
                  </a:extLst>
                </p14:cNvPr>
                <p14:cNvContentPartPr/>
                <p14:nvPr/>
              </p14:nvContentPartPr>
              <p14:xfrm>
                <a:off x="2942602" y="2983960"/>
                <a:ext cx="28080" cy="4154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4C71546-0C7E-24CC-A6D3-45A6192320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33962" y="2974960"/>
                  <a:ext cx="45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7CDE556-9A36-3A13-5550-66993A41ED25}"/>
                    </a:ext>
                  </a:extLst>
                </p14:cNvPr>
                <p14:cNvContentPartPr/>
                <p14:nvPr/>
              </p14:nvContentPartPr>
              <p14:xfrm>
                <a:off x="3083002" y="2928880"/>
                <a:ext cx="130320" cy="403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7CDE556-9A36-3A13-5550-66993A41ED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4002" y="2920240"/>
                  <a:ext cx="1479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E81960A-580C-D0E0-528E-46E1944E6EDF}"/>
                    </a:ext>
                  </a:extLst>
                </p14:cNvPr>
                <p14:cNvContentPartPr/>
                <p14:nvPr/>
              </p14:nvContentPartPr>
              <p14:xfrm>
                <a:off x="3334642" y="2795680"/>
                <a:ext cx="228240" cy="137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E81960A-580C-D0E0-528E-46E1944E6E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25642" y="2787040"/>
                  <a:ext cx="245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EA2353-6D22-2C1C-3BD9-1EDFF8472A1E}"/>
                    </a:ext>
                  </a:extLst>
                </p14:cNvPr>
                <p14:cNvContentPartPr/>
                <p14:nvPr/>
              </p14:nvContentPartPr>
              <p14:xfrm>
                <a:off x="3440482" y="2799280"/>
                <a:ext cx="49320" cy="327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EA2353-6D22-2C1C-3BD9-1EDFF8472A1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31842" y="2790280"/>
                  <a:ext cx="66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7E9A806-C4B2-7D2D-1865-3B6FA7E01214}"/>
                    </a:ext>
                  </a:extLst>
                </p14:cNvPr>
                <p14:cNvContentPartPr/>
                <p14:nvPr/>
              </p14:nvContentPartPr>
              <p14:xfrm>
                <a:off x="3866362" y="2891440"/>
                <a:ext cx="285840" cy="466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7E9A806-C4B2-7D2D-1865-3B6FA7E0121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7362" y="2882800"/>
                  <a:ext cx="3034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CF082AE-4669-A0DA-039A-48E756486BD0}"/>
                    </a:ext>
                  </a:extLst>
                </p14:cNvPr>
                <p14:cNvContentPartPr/>
                <p14:nvPr/>
              </p14:nvContentPartPr>
              <p14:xfrm>
                <a:off x="4411762" y="2922040"/>
                <a:ext cx="28800" cy="315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CF082AE-4669-A0DA-039A-48E756486B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2762" y="2913040"/>
                  <a:ext cx="46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9865F36-8419-EB68-2C39-D333D7AA632B}"/>
                    </a:ext>
                  </a:extLst>
                </p14:cNvPr>
                <p14:cNvContentPartPr/>
                <p14:nvPr/>
              </p14:nvContentPartPr>
              <p14:xfrm>
                <a:off x="4606522" y="2906200"/>
                <a:ext cx="171360" cy="2858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9865F36-8419-EB68-2C39-D333D7AA63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97522" y="2897560"/>
                  <a:ext cx="189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16EBD76-0A37-6C40-D3AC-24EA1DA5A845}"/>
                    </a:ext>
                  </a:extLst>
                </p14:cNvPr>
                <p14:cNvContentPartPr/>
                <p14:nvPr/>
              </p14:nvContentPartPr>
              <p14:xfrm>
                <a:off x="4852762" y="2842840"/>
                <a:ext cx="217440" cy="297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16EBD76-0A37-6C40-D3AC-24EA1DA5A8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43762" y="2833840"/>
                  <a:ext cx="2350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5C73E98-2038-42AA-B574-5177D74ECF6C}"/>
                    </a:ext>
                  </a:extLst>
                </p14:cNvPr>
                <p14:cNvContentPartPr/>
                <p14:nvPr/>
              </p14:nvContentPartPr>
              <p14:xfrm>
                <a:off x="5166322" y="2791720"/>
                <a:ext cx="150840" cy="2869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5C73E98-2038-42AA-B574-5177D74EC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57682" y="2783080"/>
                  <a:ext cx="1684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D90F0E0-059B-3849-FC62-5ED9B30F54DF}"/>
                    </a:ext>
                  </a:extLst>
                </p14:cNvPr>
                <p14:cNvContentPartPr/>
                <p14:nvPr/>
              </p14:nvContentPartPr>
              <p14:xfrm>
                <a:off x="5454682" y="2810440"/>
                <a:ext cx="246240" cy="2199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D90F0E0-059B-3849-FC62-5ED9B30F54D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46042" y="2801800"/>
                  <a:ext cx="263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95D5C77-D24B-3F55-3A90-C26F7711A68E}"/>
                    </a:ext>
                  </a:extLst>
                </p14:cNvPr>
                <p14:cNvContentPartPr/>
                <p14:nvPr/>
              </p14:nvContentPartPr>
              <p14:xfrm>
                <a:off x="2868082" y="3142720"/>
                <a:ext cx="3128040" cy="486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95D5C77-D24B-3F55-3A90-C26F7711A6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59082" y="3134080"/>
                  <a:ext cx="31456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AD30BE6-33D6-63FA-52F1-D326DD08EF24}"/>
                    </a:ext>
                  </a:extLst>
                </p14:cNvPr>
                <p14:cNvContentPartPr/>
                <p14:nvPr/>
              </p14:nvContentPartPr>
              <p14:xfrm>
                <a:off x="2827762" y="4296880"/>
                <a:ext cx="397800" cy="3384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AD30BE6-33D6-63FA-52F1-D326DD08EF2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8762" y="4287880"/>
                  <a:ext cx="4154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CF26BA0-EDE0-A1A0-04F9-E28D7FF7C668}"/>
                    </a:ext>
                  </a:extLst>
                </p14:cNvPr>
                <p14:cNvContentPartPr/>
                <p14:nvPr/>
              </p14:nvContentPartPr>
              <p14:xfrm>
                <a:off x="3007042" y="4377520"/>
                <a:ext cx="52920" cy="55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CF26BA0-EDE0-A1A0-04F9-E28D7FF7C6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8402" y="4368880"/>
                  <a:ext cx="7056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931DF3D-B1D6-9B46-E73F-C3B0BEE1F06F}"/>
                    </a:ext>
                  </a:extLst>
                </p14:cNvPr>
                <p14:cNvContentPartPr/>
                <p14:nvPr/>
              </p14:nvContentPartPr>
              <p14:xfrm>
                <a:off x="3226282" y="4366720"/>
                <a:ext cx="202680" cy="426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931DF3D-B1D6-9B46-E73F-C3B0BEE1F0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17642" y="4357720"/>
                  <a:ext cx="220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186BEBD-D8D3-2AEA-A160-3B5572308D2D}"/>
                    </a:ext>
                  </a:extLst>
                </p14:cNvPr>
                <p14:cNvContentPartPr/>
                <p14:nvPr/>
              </p14:nvContentPartPr>
              <p14:xfrm>
                <a:off x="3431122" y="4186360"/>
                <a:ext cx="279360" cy="170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186BEBD-D8D3-2AEA-A160-3B5572308D2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22482" y="4177360"/>
                  <a:ext cx="297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102AC6-D573-D578-9D34-5C8B76EB352F}"/>
                    </a:ext>
                  </a:extLst>
                </p14:cNvPr>
                <p14:cNvContentPartPr/>
                <p14:nvPr/>
              </p14:nvContentPartPr>
              <p14:xfrm>
                <a:off x="3540922" y="4276000"/>
                <a:ext cx="28440" cy="226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102AC6-D573-D578-9D34-5C8B76EB352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32282" y="4267000"/>
                  <a:ext cx="46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975AF2E-601A-BA03-83F1-876809562BC0}"/>
                    </a:ext>
                  </a:extLst>
                </p14:cNvPr>
                <p14:cNvContentPartPr/>
                <p14:nvPr/>
              </p14:nvContentPartPr>
              <p14:xfrm>
                <a:off x="3943042" y="4296880"/>
                <a:ext cx="360000" cy="479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975AF2E-601A-BA03-83F1-876809562BC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34042" y="4288240"/>
                  <a:ext cx="3776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D3D689FD-9FDA-5F78-7947-DA4FD3941EC3}"/>
                    </a:ext>
                  </a:extLst>
                </p14:cNvPr>
                <p14:cNvContentPartPr/>
                <p14:nvPr/>
              </p14:nvContentPartPr>
              <p14:xfrm>
                <a:off x="4520122" y="4374640"/>
                <a:ext cx="14400" cy="3171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D3D689FD-9FDA-5F78-7947-DA4FD3941EC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11122" y="4365640"/>
                  <a:ext cx="32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4E5DD89-29FE-5CF3-B9EC-F2E874FEC1DE}"/>
                    </a:ext>
                  </a:extLst>
                </p14:cNvPr>
                <p14:cNvContentPartPr/>
                <p14:nvPr/>
              </p14:nvContentPartPr>
              <p14:xfrm>
                <a:off x="4688602" y="4337200"/>
                <a:ext cx="187560" cy="285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4E5DD89-29FE-5CF3-B9EC-F2E874FEC1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9602" y="4328200"/>
                  <a:ext cx="2052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EE46A40-D5EA-AACC-2275-9736EC5EB4DF}"/>
                    </a:ext>
                  </a:extLst>
                </p14:cNvPr>
                <p14:cNvContentPartPr/>
                <p14:nvPr/>
              </p14:nvContentPartPr>
              <p14:xfrm>
                <a:off x="4949242" y="4323520"/>
                <a:ext cx="212040" cy="270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EE46A40-D5EA-AACC-2275-9736EC5EB4D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40242" y="4314880"/>
                  <a:ext cx="229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61ADF62-5149-E365-1B48-A4DC61F36536}"/>
                    </a:ext>
                  </a:extLst>
                </p14:cNvPr>
                <p14:cNvContentPartPr/>
                <p14:nvPr/>
              </p14:nvContentPartPr>
              <p14:xfrm>
                <a:off x="5236162" y="4250440"/>
                <a:ext cx="234000" cy="283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61ADF62-5149-E365-1B48-A4DC61F3653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27162" y="4241440"/>
                  <a:ext cx="2516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F42E092-CA86-8CEF-511C-5F5963BF3E46}"/>
                    </a:ext>
                  </a:extLst>
                </p14:cNvPr>
                <p14:cNvContentPartPr/>
                <p14:nvPr/>
              </p14:nvContentPartPr>
              <p14:xfrm>
                <a:off x="5465122" y="4189960"/>
                <a:ext cx="250560" cy="3042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F42E092-CA86-8CEF-511C-5F5963BF3E4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56482" y="4181320"/>
                  <a:ext cx="268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CB9CEC9-1658-E517-2A69-B80DD8ACE7C1}"/>
                    </a:ext>
                  </a:extLst>
                </p14:cNvPr>
                <p14:cNvContentPartPr/>
                <p14:nvPr/>
              </p14:nvContentPartPr>
              <p14:xfrm>
                <a:off x="5853202" y="4157200"/>
                <a:ext cx="249480" cy="2307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CB9CEC9-1658-E517-2A69-B80DD8ACE7C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44202" y="4148200"/>
                  <a:ext cx="267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6666BCF-3F67-17B1-45BE-CA2107F76F76}"/>
                    </a:ext>
                  </a:extLst>
                </p14:cNvPr>
                <p14:cNvContentPartPr/>
                <p14:nvPr/>
              </p14:nvContentPartPr>
              <p14:xfrm>
                <a:off x="2769442" y="4684960"/>
                <a:ext cx="3514320" cy="627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6666BCF-3F67-17B1-45BE-CA2107F76F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60802" y="4675960"/>
                  <a:ext cx="3531960" cy="64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7C6175F3-4BFD-1B45-9E45-10784AC6D18F}"/>
                    </a:ext>
                  </a:extLst>
                </p14:cNvPr>
                <p14:cNvContentPartPr/>
                <p14:nvPr/>
              </p14:nvContentPartPr>
              <p14:xfrm>
                <a:off x="6060922" y="2607040"/>
                <a:ext cx="804240" cy="20232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7C6175F3-4BFD-1B45-9E45-10784AC6D1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52282" y="2598400"/>
                  <a:ext cx="821880" cy="20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3451689-6375-9678-C0BA-359CCFFC3033}"/>
                    </a:ext>
                  </a:extLst>
                </p14:cNvPr>
                <p14:cNvContentPartPr/>
                <p14:nvPr/>
              </p14:nvContentPartPr>
              <p14:xfrm>
                <a:off x="2370922" y="3286360"/>
                <a:ext cx="45000" cy="25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3451689-6375-9678-C0BA-359CCFFC30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61922" y="3277720"/>
                  <a:ext cx="62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D5CCE20-26B3-1ECC-C86A-4B6B6028C379}"/>
                    </a:ext>
                  </a:extLst>
                </p14:cNvPr>
                <p14:cNvContentPartPr/>
                <p14:nvPr/>
              </p14:nvContentPartPr>
              <p14:xfrm>
                <a:off x="2536882" y="5055400"/>
                <a:ext cx="38880" cy="1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D5CCE20-26B3-1ECC-C86A-4B6B6028C3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527882" y="5046760"/>
                  <a:ext cx="5652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593757-3B65-C4CE-7DAE-A02AD966234F}"/>
              </a:ext>
            </a:extLst>
          </p:cNvPr>
          <p:cNvGrpSpPr/>
          <p:nvPr/>
        </p:nvGrpSpPr>
        <p:grpSpPr>
          <a:xfrm>
            <a:off x="7057042" y="2895400"/>
            <a:ext cx="1170000" cy="600840"/>
            <a:chOff x="7057042" y="2895400"/>
            <a:chExt cx="117000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9681812-3B11-6227-BDDB-027CA33DFA57}"/>
                    </a:ext>
                  </a:extLst>
                </p14:cNvPr>
                <p14:cNvContentPartPr/>
                <p14:nvPr/>
              </p14:nvContentPartPr>
              <p14:xfrm>
                <a:off x="7057042" y="3252160"/>
                <a:ext cx="293400" cy="244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9681812-3B11-6227-BDDB-027CA33DFA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8042" y="3243520"/>
                  <a:ext cx="311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6533884-5AD1-BC72-F0E2-DA3A340911EA}"/>
                    </a:ext>
                  </a:extLst>
                </p14:cNvPr>
                <p14:cNvContentPartPr/>
                <p14:nvPr/>
              </p14:nvContentPartPr>
              <p14:xfrm>
                <a:off x="7335682" y="3168640"/>
                <a:ext cx="298800" cy="238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6533884-5AD1-BC72-F0E2-DA3A340911E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27042" y="3160000"/>
                  <a:ext cx="316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F6D384B-9EF5-B579-44D8-BE893758C890}"/>
                    </a:ext>
                  </a:extLst>
                </p14:cNvPr>
                <p14:cNvContentPartPr/>
                <p14:nvPr/>
              </p14:nvContentPartPr>
              <p14:xfrm>
                <a:off x="7747882" y="2895400"/>
                <a:ext cx="479160" cy="482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F6D384B-9EF5-B579-44D8-BE893758C8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39242" y="2886760"/>
                  <a:ext cx="496800" cy="49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8801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예약명령어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30153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BDB8-7FCA-4B3B-8CFA-029FCC72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예약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A6292-488E-44DE-8BD8-E2AEB4C0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프로그램에서 사용하는 주요 구문</a:t>
            </a:r>
            <a:endParaRPr lang="en-US" altLang="ko-KR"/>
          </a:p>
          <a:p>
            <a:r>
              <a:rPr lang="ko-KR" altLang="en-US"/>
              <a:t>다음 명령어는 변수명으로 선언하면 안됨 </a:t>
            </a:r>
            <a:r>
              <a:rPr lang="en-US" altLang="ko-KR"/>
              <a:t>(</a:t>
            </a:r>
            <a:r>
              <a:rPr lang="ko-KR" altLang="en-US"/>
              <a:t>가능은 함</a:t>
            </a:r>
            <a:r>
              <a:rPr lang="en-US" altLang="ko-KR"/>
              <a:t>)</a:t>
            </a: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print : </a:t>
            </a:r>
            <a:r>
              <a:rPr lang="ko-KR" altLang="en-US">
                <a:solidFill>
                  <a:srgbClr val="00B050"/>
                </a:solidFill>
              </a:rPr>
              <a:t>변수나 값을 출력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if : </a:t>
            </a:r>
            <a:r>
              <a:rPr lang="ko-KR" altLang="en-US">
                <a:solidFill>
                  <a:srgbClr val="00B050"/>
                </a:solidFill>
              </a:rPr>
              <a:t>조건문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for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while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def : </a:t>
            </a:r>
            <a:r>
              <a:rPr lang="ko-KR" altLang="en-US">
                <a:solidFill>
                  <a:srgbClr val="00B050"/>
                </a:solidFill>
              </a:rPr>
              <a:t>함수정의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input : </a:t>
            </a:r>
            <a:r>
              <a:rPr lang="ko-KR" altLang="en-US">
                <a:solidFill>
                  <a:srgbClr val="00B050"/>
                </a:solidFill>
              </a:rPr>
              <a:t>사용자 입력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class : </a:t>
            </a:r>
            <a:r>
              <a:rPr lang="ko-KR" altLang="en-US">
                <a:solidFill>
                  <a:srgbClr val="00B050"/>
                </a:solidFill>
              </a:rPr>
              <a:t>클래스 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list : </a:t>
            </a:r>
            <a:r>
              <a:rPr lang="ko-KR" altLang="en-US">
                <a:solidFill>
                  <a:srgbClr val="00B050"/>
                </a:solidFill>
              </a:rPr>
              <a:t>리스트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dict : </a:t>
            </a:r>
            <a:r>
              <a:rPr lang="ko-KR" altLang="en-US">
                <a:solidFill>
                  <a:srgbClr val="00B050"/>
                </a:solidFill>
              </a:rPr>
              <a:t>딕셔너리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set : </a:t>
            </a:r>
            <a:r>
              <a:rPr lang="ko-KR" altLang="en-US">
                <a:solidFill>
                  <a:srgbClr val="00B050"/>
                </a:solidFill>
              </a:rPr>
              <a:t>세트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C23F2-5CA2-4BDD-8F6F-DC6465464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9D793-92F9-1CAE-266C-69365A8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예약명령어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55D47-452D-E83A-129C-023EAD4C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</a:t>
            </a:r>
          </a:p>
          <a:p>
            <a:pPr lvl="1"/>
            <a:r>
              <a:rPr lang="ko-KR" altLang="en-US" dirty="0"/>
              <a:t>변수나 값을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</a:t>
            </a:r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= input(“</a:t>
            </a:r>
            <a:r>
              <a:rPr lang="ko-KR" altLang="en-US" dirty="0" err="1"/>
              <a:t>안내값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사용자의 입력을 기다렸다가 입력된 값을 변수에 저장</a:t>
            </a:r>
            <a:endParaRPr lang="en-US" altLang="ko-KR" dirty="0"/>
          </a:p>
          <a:p>
            <a:pPr lvl="1"/>
            <a:r>
              <a:rPr lang="ko-KR" altLang="en-US" dirty="0" err="1"/>
              <a:t>입력값은</a:t>
            </a:r>
            <a:r>
              <a:rPr lang="ko-KR" altLang="en-US" dirty="0"/>
              <a:t> 모두 </a:t>
            </a:r>
            <a:r>
              <a:rPr lang="ko-KR" altLang="en-US" dirty="0" err="1"/>
              <a:t>문자열값으로</a:t>
            </a:r>
            <a:r>
              <a:rPr lang="ko-KR" altLang="en-US" dirty="0"/>
              <a:t>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int(</a:t>
            </a:r>
            <a:r>
              <a:rPr lang="ko-KR" altLang="en-US" dirty="0" err="1"/>
              <a:t>문자열값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문자열이지만 숫자인 경우 문자열 값을 숫자로 변환</a:t>
            </a:r>
            <a:endParaRPr lang="en-US" altLang="ko-KR" dirty="0"/>
          </a:p>
          <a:p>
            <a:pPr lvl="1"/>
            <a:r>
              <a:rPr lang="en-US" altLang="ko-KR" dirty="0"/>
              <a:t>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str(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</a:t>
            </a:r>
            <a:r>
              <a:rPr lang="ko-KR" altLang="en-US" dirty="0" err="1"/>
              <a:t>숫자값이라면</a:t>
            </a:r>
            <a:r>
              <a:rPr lang="ko-KR" altLang="en-US" dirty="0"/>
              <a:t> 이를 문자열 값으로 변환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1E30D-E34A-5819-3CFD-6C15DE8A8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364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5444-C5DF-818B-D2E7-4D081F5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명령어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23DD8-6DE0-60AC-999E-15B958D9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21AE5-4726-393B-20D7-0E819A13F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C24E4-5536-C14A-835C-BD3417FB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000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8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1843C-1BB5-0EF8-3B31-F8E34C81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355901-9DAE-B36E-2800-946400B4D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124200"/>
            <a:ext cx="7820025" cy="340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911BC-A1F1-8868-5C6A-45B58674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FB096-C76B-4E48-B2E3-63F72D0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44B97-30C6-4E8D-8BCF-EE6E47A9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인터랙티브 방식</a:t>
            </a:r>
            <a:endParaRPr lang="en-US" altLang="ko-KR"/>
          </a:p>
          <a:p>
            <a:pPr lvl="1"/>
            <a:r>
              <a:rPr lang="ko-KR" altLang="en-US"/>
              <a:t>한번에 하나의 명령어를 실행하고 그 결과를 즉각적으로 확인하는 방식</a:t>
            </a:r>
            <a:endParaRPr lang="en-US" altLang="ko-KR"/>
          </a:p>
          <a:p>
            <a:pPr lvl="1"/>
            <a:r>
              <a:rPr lang="ko-KR" altLang="en-US"/>
              <a:t>커맨드 창에서 </a:t>
            </a:r>
            <a:r>
              <a:rPr lang="en-US" altLang="ko-KR"/>
              <a:t>python</a:t>
            </a:r>
            <a:r>
              <a:rPr lang="ko-KR" altLang="en-US"/>
              <a:t>을 실행해 봅시다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파일로 컴파일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정석</a:t>
            </a:r>
            <a:r>
              <a:rPr lang="en-US" altLang="ko-KR"/>
              <a:t>) </a:t>
            </a:r>
            <a:r>
              <a:rPr lang="ko-KR" altLang="en-US"/>
              <a:t>프로그래밍 개발시 사용</a:t>
            </a:r>
            <a:endParaRPr lang="en-US" altLang="ko-KR"/>
          </a:p>
          <a:p>
            <a:pPr lvl="1"/>
            <a:r>
              <a:rPr lang="en-US" altLang="ko-KR"/>
              <a:t>*.py</a:t>
            </a:r>
            <a:r>
              <a:rPr lang="ko-KR" altLang="en-US"/>
              <a:t> 파일에서 프로그래밍 구문을 </a:t>
            </a:r>
            <a:r>
              <a:rPr lang="en-US" altLang="ko-KR"/>
              <a:t>(</a:t>
            </a:r>
            <a:r>
              <a:rPr lang="ko-KR" altLang="en-US"/>
              <a:t>처음부터 끝까지</a:t>
            </a:r>
            <a:r>
              <a:rPr lang="en-US" altLang="ko-KR"/>
              <a:t>) </a:t>
            </a:r>
            <a:r>
              <a:rPr lang="ko-KR" altLang="en-US"/>
              <a:t>모두 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Colab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오늘 집중적으로 실험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/>
              <a:t>데이터사이언스 실험에서 주로 활용</a:t>
            </a:r>
            <a:endParaRPr lang="en-US" altLang="ko-KR"/>
          </a:p>
          <a:p>
            <a:pPr lvl="1"/>
            <a:r>
              <a:rPr lang="ko-KR" altLang="en-US"/>
              <a:t>인터렉티브와 파일의 중간</a:t>
            </a:r>
            <a:endParaRPr lang="en-US" altLang="ko-KR"/>
          </a:p>
          <a:p>
            <a:pPr lvl="1"/>
            <a:r>
              <a:rPr lang="ko-KR" altLang="en-US"/>
              <a:t>한줄 이상의 구문을 </a:t>
            </a:r>
            <a:r>
              <a:rPr lang="en-US" altLang="ko-KR"/>
              <a:t>‘cell’</a:t>
            </a:r>
            <a:r>
              <a:rPr lang="ko-KR" altLang="en-US"/>
              <a:t> 단위로 묶어서 실행 가능</a:t>
            </a:r>
            <a:r>
              <a:rPr lang="en-US" altLang="ko-KR"/>
              <a:t>	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F3FD4-9111-4C76-9D65-557075AD8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0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A5F8F-136F-6473-79D5-ABF2788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F9A834-F404-EA5D-5091-03FC2BD7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32" y="972803"/>
            <a:ext cx="6858000" cy="2305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CF7C2-936E-BB78-EEAD-22354383A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82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4EF8-125C-603D-8128-83D920D6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문자열로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FC152C-F8F8-F49D-1217-9D85F633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94" y="939716"/>
            <a:ext cx="5619750" cy="2647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B23D2-E11E-AE51-8F0B-AAAA8375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875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0C07E-D7DF-A1FA-B8C8-832D02F5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9E14-CDD9-9189-C68C-CC36A62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숫자에 </a:t>
            </a:r>
            <a:r>
              <a:rPr lang="en-US" altLang="ko-KR" dirty="0"/>
              <a:t>50</a:t>
            </a:r>
            <a:r>
              <a:rPr lang="ko-KR" altLang="en-US" dirty="0"/>
              <a:t>을 더하여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숫자만큼 </a:t>
            </a:r>
            <a:r>
              <a:rPr lang="en-US" altLang="ko-KR" dirty="0"/>
              <a:t>*</a:t>
            </a:r>
            <a:r>
              <a:rPr lang="ko-KR" altLang="en-US" dirty="0"/>
              <a:t>을 연달아 출력하는 프로그램을 만들어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B6CD3-308D-4695-7847-5A517BD4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814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조건문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32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E12E-7C6F-4AF8-85DC-7E8B003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지금까지 프로그램의 흐름 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ED974-7547-4247-868C-12146F09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76E5F-B7CE-4597-95E4-8F411E167D59}"/>
              </a:ext>
            </a:extLst>
          </p:cNvPr>
          <p:cNvSpPr/>
          <p:nvPr/>
        </p:nvSpPr>
        <p:spPr>
          <a:xfrm>
            <a:off x="4933724" y="182607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= 3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7159C-5352-4A9E-AA0F-39B4C5E3332C}"/>
              </a:ext>
            </a:extLst>
          </p:cNvPr>
          <p:cNvSpPr/>
          <p:nvPr/>
        </p:nvSpPr>
        <p:spPr>
          <a:xfrm>
            <a:off x="4933724" y="280465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5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89302-5C59-462E-89B3-D6D57A031B47}"/>
              </a:ext>
            </a:extLst>
          </p:cNvPr>
          <p:cNvSpPr/>
          <p:nvPr/>
        </p:nvSpPr>
        <p:spPr>
          <a:xfrm>
            <a:off x="4933724" y="378323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 = x * 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4B226-D7C3-4710-83AB-C9B26D25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1045029" y="1826078"/>
            <a:ext cx="2659105" cy="1770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C22FA-985E-43FC-9725-E453389AEEF9}"/>
              </a:ext>
            </a:extLst>
          </p:cNvPr>
          <p:cNvSpPr/>
          <p:nvPr/>
        </p:nvSpPr>
        <p:spPr>
          <a:xfrm>
            <a:off x="4933724" y="4761819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print(z)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A02269-F529-4C50-A841-4278D8C246F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92535" y="227783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92522-2CA9-4AC6-8B9D-0C3B2492E6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92535" y="325641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A33EAA-094A-4CFA-A9FC-6EBCD368B9F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992535" y="4234995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89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2BF47-C25D-41F6-9A95-CBA0CD97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코드의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7E627-9577-41C9-9BC8-6D60AD3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4DCF-7F06-4316-BE43-26390835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67338484-14B0-43F4-AEB2-5E4399A9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3" y="1600200"/>
            <a:ext cx="8059723" cy="45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6C35E6-26C5-4BB5-835F-8B5EF7F3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0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755B-D72A-432D-8BF0-0732E44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흐름의 선택 </a:t>
            </a:r>
            <a:r>
              <a:rPr lang="en-US" altLang="ko-KR" dirty="0"/>
              <a:t>(Selection)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C2EFF-0B2B-4923-89FA-7A9E5501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방향을 바꾸어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2DD59-CD09-45E4-9852-1773A3DE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10A319-0D69-4394-92CA-AA56DB1E14E0}"/>
              </a:ext>
            </a:extLst>
          </p:cNvPr>
          <p:cNvSpPr/>
          <p:nvPr/>
        </p:nvSpPr>
        <p:spPr>
          <a:xfrm>
            <a:off x="3429000" y="2450419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2FA477-9134-435C-94F5-E1AE54759DE8}"/>
              </a:ext>
            </a:extLst>
          </p:cNvPr>
          <p:cNvSpPr/>
          <p:nvPr/>
        </p:nvSpPr>
        <p:spPr>
          <a:xfrm>
            <a:off x="3429000" y="3428999"/>
            <a:ext cx="1773172" cy="4517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nsolas" panose="020B0609020204030204" pitchFamily="49" charset="0"/>
              </a:rPr>
              <a:t>조건</a:t>
            </a:r>
            <a:r>
              <a:rPr lang="en-US" altLang="ko-KR" dirty="0">
                <a:latin typeface="Consolas" panose="020B0609020204030204" pitchFamily="49" charset="0"/>
              </a:rPr>
              <a:t>??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E5D19-A392-458D-8F23-5448BA545ADD}"/>
              </a:ext>
            </a:extLst>
          </p:cNvPr>
          <p:cNvSpPr/>
          <p:nvPr/>
        </p:nvSpPr>
        <p:spPr>
          <a:xfrm>
            <a:off x="1986094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C5352D-FFC6-4CEE-9F68-25DF0EF06946}"/>
              </a:ext>
            </a:extLst>
          </p:cNvPr>
          <p:cNvSpPr/>
          <p:nvPr/>
        </p:nvSpPr>
        <p:spPr>
          <a:xfrm>
            <a:off x="1986094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3D48D6-4DDB-4489-9F69-4407320C3AF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315586" y="2902176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3F0DAD-4811-4601-9D7F-FE6D29E9E36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2872680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4AFC49-7DCB-4117-9B6B-E31F28C9C871}"/>
              </a:ext>
            </a:extLst>
          </p:cNvPr>
          <p:cNvSpPr/>
          <p:nvPr/>
        </p:nvSpPr>
        <p:spPr>
          <a:xfrm>
            <a:off x="5019712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F4C0A-0A02-4F53-A23A-2A62B09775F7}"/>
              </a:ext>
            </a:extLst>
          </p:cNvPr>
          <p:cNvSpPr/>
          <p:nvPr/>
        </p:nvSpPr>
        <p:spPr>
          <a:xfrm>
            <a:off x="5019712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5B2040C-459A-49B4-A25A-9FFCC870B47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5906298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D3F78-342C-4AD4-9A6B-111446F8B4E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315586" y="3880756"/>
            <a:ext cx="1590712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5A1256-CF31-4DED-8740-DF6A0E800B8E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872680" y="3880756"/>
            <a:ext cx="1442906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0A7C0B-607C-4B30-AF3F-5236E45B0564}"/>
              </a:ext>
            </a:extLst>
          </p:cNvPr>
          <p:cNvSpPr txBox="1"/>
          <p:nvPr/>
        </p:nvSpPr>
        <p:spPr>
          <a:xfrm>
            <a:off x="5268287" y="3464653"/>
            <a:ext cx="2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명령문</a:t>
            </a:r>
          </a:p>
        </p:txBody>
      </p:sp>
    </p:spTree>
    <p:extLst>
      <p:ext uri="{BB962C8B-B14F-4D97-AF65-F5344CB8AC3E}">
        <p14:creationId xmlns:p14="http://schemas.microsoft.com/office/powerpoint/2010/main" val="2910233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D93D5-B967-45CC-9C8A-23AE485A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03D4-3991-4AD0-B74D-C1E23B5A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흐름을 바꾸고 싶을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이상일때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E311E-7391-480C-B193-BDFEAC0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4794-8CB2-4EBD-A057-C27F2333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96FD0-E8CA-4270-87D8-D6616CFD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2" y="1457841"/>
            <a:ext cx="4903859" cy="1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0C2F-B1DA-44E8-A4CD-2844C7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4-1. If</a:t>
            </a:r>
            <a:r>
              <a:rPr lang="ko-KR" altLang="en-US"/>
              <a:t>문의 기본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5670F-35B2-4646-8126-8F10440D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BF35F-78F5-4139-8656-C67FB5AE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799FD-5F7B-4E89-A4BB-6BCED6E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4"/>
          <a:stretch/>
        </p:blipFill>
        <p:spPr>
          <a:xfrm>
            <a:off x="457200" y="913697"/>
            <a:ext cx="5546113" cy="26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53528-7E18-49DD-A3C6-AE62947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 </a:t>
            </a:r>
            <a:r>
              <a:rPr lang="ko-KR" altLang="en-US"/>
              <a:t>비교연산자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9E74-CEC5-4D81-984A-CAB6C1FB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비교연산자의 결과물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'</a:t>
            </a:r>
            <a:r>
              <a:rPr lang="ko-KR" altLang="en-US"/>
              <a:t>불리언 값</a:t>
            </a:r>
            <a:r>
              <a:rPr lang="en-US" altLang="ko-KR"/>
              <a:t>'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D454-7C2D-4BA0-AB42-6C934F98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330A6-CA30-4C31-9451-198320D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2" y="1381612"/>
            <a:ext cx="4520841" cy="46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A02E-D5FE-4155-ACBD-2C4E1659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메모장을 이용한 파이썬 프로그램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EFB4-A9DB-480A-AAD5-0B9C77B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메모장실행</a:t>
            </a:r>
            <a:endParaRPr lang="en-US" altLang="ko-KR"/>
          </a:p>
          <a:p>
            <a:r>
              <a:rPr lang="en-US" altLang="ko-KR"/>
              <a:t>test.py </a:t>
            </a:r>
            <a:r>
              <a:rPr lang="ko-KR" altLang="en-US"/>
              <a:t>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커맨드창에서 실행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매우 불편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3E977-A4E9-461D-BF75-1A5B7366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C992-1658-4D99-800F-7046A9E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1" y="1449568"/>
            <a:ext cx="2602713" cy="197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522B7-CDEE-44A6-9BDA-87A2124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4" y="3639313"/>
            <a:ext cx="3935930" cy="20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D3CE-2EAA-4EF4-9B7F-1544EE85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 </a:t>
            </a:r>
            <a:r>
              <a:rPr lang="ko-KR" altLang="en-US"/>
              <a:t>비교연산자와 함께 조건문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D871-0B92-41DC-972E-A480684E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C777-0880-417E-A4A3-272D603C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0EF47-988A-4819-9914-991E4B66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500743" y="913697"/>
            <a:ext cx="5753100" cy="28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CB46F-CF72-0AB5-2960-F81FB9BC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62225-70A3-D6AB-2E74-B4588958E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FCE17D-9F7E-B34A-CC37-C00E21CBE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3ECCBED-A120-B957-C7E0-3E2A80607795}"/>
              </a:ext>
            </a:extLst>
          </p:cNvPr>
          <p:cNvGrpSpPr/>
          <p:nvPr/>
        </p:nvGrpSpPr>
        <p:grpSpPr>
          <a:xfrm>
            <a:off x="3533002" y="1470880"/>
            <a:ext cx="2223360" cy="1710360"/>
            <a:chOff x="3533002" y="1470880"/>
            <a:chExt cx="2223360" cy="171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7824BC89-B2B6-BBDD-C2AD-3358325D7E96}"/>
                    </a:ext>
                  </a:extLst>
                </p14:cNvPr>
                <p14:cNvContentPartPr/>
                <p14:nvPr/>
              </p14:nvContentPartPr>
              <p14:xfrm>
                <a:off x="4041682" y="1828360"/>
                <a:ext cx="94680" cy="187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7824BC89-B2B6-BBDD-C2AD-3358325D7E9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33042" y="1819360"/>
                  <a:ext cx="112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BB07861-ACA6-B510-CEBE-BEE2CB3B8B5B}"/>
                    </a:ext>
                  </a:extLst>
                </p14:cNvPr>
                <p14:cNvContentPartPr/>
                <p14:nvPr/>
              </p14:nvContentPartPr>
              <p14:xfrm>
                <a:off x="4158322" y="1772920"/>
                <a:ext cx="123120" cy="288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BB07861-ACA6-B510-CEBE-BEE2CB3B8B5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49322" y="1763920"/>
                  <a:ext cx="140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6A51F4C-F887-8BE8-BC4C-EC67A1514A28}"/>
                    </a:ext>
                  </a:extLst>
                </p14:cNvPr>
                <p14:cNvContentPartPr/>
                <p14:nvPr/>
              </p14:nvContentPartPr>
              <p14:xfrm>
                <a:off x="4396282" y="1736560"/>
                <a:ext cx="169920" cy="296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6A51F4C-F887-8BE8-BC4C-EC67A1514A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87642" y="1727560"/>
                  <a:ext cx="187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AE963CD-6145-8D24-E19F-24B47DB7BC08}"/>
                    </a:ext>
                  </a:extLst>
                </p14:cNvPr>
                <p14:cNvContentPartPr/>
                <p14:nvPr/>
              </p14:nvContentPartPr>
              <p14:xfrm>
                <a:off x="4642882" y="1741240"/>
                <a:ext cx="208080" cy="1702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AE963CD-6145-8D24-E19F-24B47DB7BC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3882" y="1732600"/>
                  <a:ext cx="225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A43A7F9-A88C-497F-BF50-89C4A81F5606}"/>
                    </a:ext>
                  </a:extLst>
                </p14:cNvPr>
                <p14:cNvContentPartPr/>
                <p14:nvPr/>
              </p14:nvContentPartPr>
              <p14:xfrm>
                <a:off x="4736122" y="1721440"/>
                <a:ext cx="37440" cy="3330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A43A7F9-A88C-497F-BF50-89C4A81F56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27122" y="1712800"/>
                  <a:ext cx="550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33D0428-D7DC-4B77-79CA-1BEFE339DFAA}"/>
                    </a:ext>
                  </a:extLst>
                </p14:cNvPr>
                <p14:cNvContentPartPr/>
                <p14:nvPr/>
              </p14:nvContentPartPr>
              <p14:xfrm>
                <a:off x="4969402" y="1685080"/>
                <a:ext cx="92160" cy="194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33D0428-D7DC-4B77-79CA-1BEFE339DFA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60402" y="1676080"/>
                  <a:ext cx="1098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DD674DD-BE80-D79B-0AFB-FC5A50C3861A}"/>
                    </a:ext>
                  </a:extLst>
                </p14:cNvPr>
                <p14:cNvContentPartPr/>
                <p14:nvPr/>
              </p14:nvContentPartPr>
              <p14:xfrm>
                <a:off x="5022682" y="1981720"/>
                <a:ext cx="13680" cy="32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DD674DD-BE80-D79B-0AFB-FC5A50C386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13682" y="1972720"/>
                  <a:ext cx="31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3A83DAF-1858-B697-2DB1-411F78166060}"/>
                    </a:ext>
                  </a:extLst>
                </p14:cNvPr>
                <p14:cNvContentPartPr/>
                <p14:nvPr/>
              </p14:nvContentPartPr>
              <p14:xfrm>
                <a:off x="3782842" y="1684000"/>
                <a:ext cx="80640" cy="657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3A83DAF-1858-B697-2DB1-411F781660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3842" y="1675360"/>
                  <a:ext cx="982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D9E01B5-C9A2-1F5A-B6F1-2B268BA2B2F4}"/>
                    </a:ext>
                  </a:extLst>
                </p14:cNvPr>
                <p14:cNvContentPartPr/>
                <p14:nvPr/>
              </p14:nvContentPartPr>
              <p14:xfrm>
                <a:off x="3774202" y="1470880"/>
                <a:ext cx="1557000" cy="870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D9E01B5-C9A2-1F5A-B6F1-2B268BA2B2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65562" y="1461880"/>
                  <a:ext cx="157464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3B1B93A-D183-3629-25CD-FAA77A177C92}"/>
                    </a:ext>
                  </a:extLst>
                </p14:cNvPr>
                <p14:cNvContentPartPr/>
                <p14:nvPr/>
              </p14:nvContentPartPr>
              <p14:xfrm>
                <a:off x="3740722" y="2290600"/>
                <a:ext cx="700920" cy="890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3B1B93A-D183-3629-25CD-FAA77A177C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2082" y="2281960"/>
                  <a:ext cx="71856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E7709CE8-77F9-8658-C831-E9168057710E}"/>
                    </a:ext>
                  </a:extLst>
                </p14:cNvPr>
                <p14:cNvContentPartPr/>
                <p14:nvPr/>
              </p14:nvContentPartPr>
              <p14:xfrm>
                <a:off x="3720562" y="3030760"/>
                <a:ext cx="136800" cy="143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E7709CE8-77F9-8658-C831-E916805771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11922" y="3022120"/>
                  <a:ext cx="154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9E1C7DC-0C66-E3D4-C8AC-FFFA6151E508}"/>
                    </a:ext>
                  </a:extLst>
                </p14:cNvPr>
                <p14:cNvContentPartPr/>
                <p14:nvPr/>
              </p14:nvContentPartPr>
              <p14:xfrm>
                <a:off x="3536962" y="2554480"/>
                <a:ext cx="69480" cy="22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9E1C7DC-0C66-E3D4-C8AC-FFFA6151E5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27962" y="2545840"/>
                  <a:ext cx="87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4D99B5-1DBD-5B4E-0CBA-E3C0BCFCE8E3}"/>
                    </a:ext>
                  </a:extLst>
                </p14:cNvPr>
                <p14:cNvContentPartPr/>
                <p14:nvPr/>
              </p14:nvContentPartPr>
              <p14:xfrm>
                <a:off x="3533002" y="2599840"/>
                <a:ext cx="117360" cy="218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4D99B5-1DBD-5B4E-0CBA-E3C0BCFCE8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24362" y="2591200"/>
                  <a:ext cx="135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500A540-3132-E951-1D25-F30884AF9B76}"/>
                    </a:ext>
                  </a:extLst>
                </p14:cNvPr>
                <p14:cNvContentPartPr/>
                <p14:nvPr/>
              </p14:nvContentPartPr>
              <p14:xfrm>
                <a:off x="3619402" y="2585080"/>
                <a:ext cx="102960" cy="189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500A540-3132-E951-1D25-F30884AF9B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10402" y="2576440"/>
                  <a:ext cx="120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76E60BA-39DF-4C55-2FDC-A507006626CC}"/>
                    </a:ext>
                  </a:extLst>
                </p14:cNvPr>
                <p14:cNvContentPartPr/>
                <p14:nvPr/>
              </p14:nvContentPartPr>
              <p14:xfrm>
                <a:off x="3720922" y="2676520"/>
                <a:ext cx="65160" cy="158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76E60BA-39DF-4C55-2FDC-A507006626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1922" y="2667520"/>
                  <a:ext cx="828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70F6FEE-5069-4F86-6B3E-91A8BE9B3EDF}"/>
                    </a:ext>
                  </a:extLst>
                </p14:cNvPr>
                <p14:cNvContentPartPr/>
                <p14:nvPr/>
              </p14:nvContentPartPr>
              <p14:xfrm>
                <a:off x="3643162" y="2810440"/>
                <a:ext cx="101520" cy="73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70F6FEE-5069-4F86-6B3E-91A8BE9B3E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34522" y="2801800"/>
                  <a:ext cx="1191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DBB91B0-D824-06B1-8DB9-38F0D6C80BD7}"/>
                    </a:ext>
                  </a:extLst>
                </p14:cNvPr>
                <p14:cNvContentPartPr/>
                <p14:nvPr/>
              </p14:nvContentPartPr>
              <p14:xfrm>
                <a:off x="4699402" y="2265760"/>
                <a:ext cx="584280" cy="7189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DBB91B0-D824-06B1-8DB9-38F0D6C80B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90762" y="2257120"/>
                  <a:ext cx="60192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9F3E60E-0208-6014-B014-653EF4A76BF5}"/>
                    </a:ext>
                  </a:extLst>
                </p14:cNvPr>
                <p14:cNvContentPartPr/>
                <p14:nvPr/>
              </p14:nvContentPartPr>
              <p14:xfrm>
                <a:off x="5108002" y="2910160"/>
                <a:ext cx="210960" cy="147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9F3E60E-0208-6014-B014-653EF4A76B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99362" y="2901160"/>
                  <a:ext cx="2286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52DDA4-46A8-8189-EB61-793CD864275F}"/>
                    </a:ext>
                  </a:extLst>
                </p14:cNvPr>
                <p14:cNvContentPartPr/>
                <p14:nvPr/>
              </p14:nvContentPartPr>
              <p14:xfrm>
                <a:off x="5257042" y="2422360"/>
                <a:ext cx="120960" cy="1724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52DDA4-46A8-8189-EB61-793CD86427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48402" y="2413360"/>
                  <a:ext cx="1386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30EACCF-3D24-585F-EB9B-DB303933D258}"/>
                    </a:ext>
                  </a:extLst>
                </p14:cNvPr>
                <p14:cNvContentPartPr/>
                <p14:nvPr/>
              </p14:nvContentPartPr>
              <p14:xfrm>
                <a:off x="5378362" y="2419480"/>
                <a:ext cx="129960" cy="2332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30EACCF-3D24-585F-EB9B-DB303933D25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9722" y="2410840"/>
                  <a:ext cx="147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1E8390F-1AC8-D774-68F0-1C4D502F19C6}"/>
                    </a:ext>
                  </a:extLst>
                </p14:cNvPr>
                <p14:cNvContentPartPr/>
                <p14:nvPr/>
              </p14:nvContentPartPr>
              <p14:xfrm>
                <a:off x="5507242" y="2425240"/>
                <a:ext cx="99000" cy="154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1E8390F-1AC8-D774-68F0-1C4D502F19C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8242" y="2416600"/>
                  <a:ext cx="116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014A1C2-7822-8130-F4E4-C1B8A23F6062}"/>
                    </a:ext>
                  </a:extLst>
                </p14:cNvPr>
                <p14:cNvContentPartPr/>
                <p14:nvPr/>
              </p14:nvContentPartPr>
              <p14:xfrm>
                <a:off x="5587882" y="2393200"/>
                <a:ext cx="116640" cy="156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014A1C2-7822-8130-F4E4-C1B8A23F606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9242" y="2384200"/>
                  <a:ext cx="13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C6700BE-4604-FFCB-E537-163BABD9AB2E}"/>
                    </a:ext>
                  </a:extLst>
                </p14:cNvPr>
                <p14:cNvContentPartPr/>
                <p14:nvPr/>
              </p14:nvContentPartPr>
              <p14:xfrm>
                <a:off x="5585362" y="2581120"/>
                <a:ext cx="62640" cy="146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C6700BE-4604-FFCB-E537-163BABD9AB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576362" y="2572480"/>
                  <a:ext cx="802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7DEAF6E-FE91-6948-B609-5BFC0F2ADDCB}"/>
                    </a:ext>
                  </a:extLst>
                </p14:cNvPr>
                <p14:cNvContentPartPr/>
                <p14:nvPr/>
              </p14:nvContentPartPr>
              <p14:xfrm>
                <a:off x="5621722" y="2623960"/>
                <a:ext cx="134640" cy="1098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7DEAF6E-FE91-6948-B609-5BFC0F2ADD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2722" y="2614960"/>
                  <a:ext cx="15228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D201755-6DDF-76F1-FF1E-0B0EF814402A}"/>
              </a:ext>
            </a:extLst>
          </p:cNvPr>
          <p:cNvGrpSpPr/>
          <p:nvPr/>
        </p:nvGrpSpPr>
        <p:grpSpPr>
          <a:xfrm>
            <a:off x="2483242" y="3368080"/>
            <a:ext cx="1788480" cy="545400"/>
            <a:chOff x="2483242" y="3368080"/>
            <a:chExt cx="17884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6B3662C-A047-E2AC-A235-9D03FA1CFC8A}"/>
                    </a:ext>
                  </a:extLst>
                </p14:cNvPr>
                <p14:cNvContentPartPr/>
                <p14:nvPr/>
              </p14:nvContentPartPr>
              <p14:xfrm>
                <a:off x="2483242" y="3757960"/>
                <a:ext cx="99360" cy="1555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6B3662C-A047-E2AC-A235-9D03FA1CFC8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74242" y="3749320"/>
                  <a:ext cx="117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23A76BB-3A12-9050-B909-350DFE5E0BA1}"/>
                    </a:ext>
                  </a:extLst>
                </p14:cNvPr>
                <p14:cNvContentPartPr/>
                <p14:nvPr/>
              </p14:nvContentPartPr>
              <p14:xfrm>
                <a:off x="2623282" y="3640960"/>
                <a:ext cx="87480" cy="246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23A76BB-3A12-9050-B909-350DFE5E0B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14642" y="3632320"/>
                  <a:ext cx="105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31DADAC-07B2-49AC-3EDA-DED697A9017F}"/>
                    </a:ext>
                  </a:extLst>
                </p14:cNvPr>
                <p14:cNvContentPartPr/>
                <p14:nvPr/>
              </p14:nvContentPartPr>
              <p14:xfrm>
                <a:off x="2724802" y="3581560"/>
                <a:ext cx="191160" cy="2980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31DADAC-07B2-49AC-3EDA-DED697A901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15802" y="3572920"/>
                  <a:ext cx="208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8D24B6B-2977-97E3-F695-9CB5766E5612}"/>
                    </a:ext>
                  </a:extLst>
                </p14:cNvPr>
                <p14:cNvContentPartPr/>
                <p14:nvPr/>
              </p14:nvContentPartPr>
              <p14:xfrm>
                <a:off x="3061042" y="3536200"/>
                <a:ext cx="162000" cy="147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8D24B6B-2977-97E3-F695-9CB5766E56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52042" y="3527200"/>
                  <a:ext cx="179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0414D8-D7D0-0B57-045A-64E457C10AB3}"/>
                    </a:ext>
                  </a:extLst>
                </p14:cNvPr>
                <p14:cNvContentPartPr/>
                <p14:nvPr/>
              </p14:nvContentPartPr>
              <p14:xfrm>
                <a:off x="3145282" y="3573280"/>
                <a:ext cx="24840" cy="201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0414D8-D7D0-0B57-045A-64E457C10A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6282" y="3564280"/>
                  <a:ext cx="42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53F1501-3848-0C5C-E2AC-30C4E7DE3013}"/>
                    </a:ext>
                  </a:extLst>
                </p14:cNvPr>
                <p14:cNvContentPartPr/>
                <p14:nvPr/>
              </p14:nvContentPartPr>
              <p14:xfrm>
                <a:off x="3238162" y="3482920"/>
                <a:ext cx="176760" cy="2210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53F1501-3848-0C5C-E2AC-30C4E7DE30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29162" y="3473920"/>
                  <a:ext cx="194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DC5D658E-429B-FC23-6D83-0E70AE6A5865}"/>
                    </a:ext>
                  </a:extLst>
                </p14:cNvPr>
                <p14:cNvContentPartPr/>
                <p14:nvPr/>
              </p14:nvContentPartPr>
              <p14:xfrm>
                <a:off x="3359482" y="3481480"/>
                <a:ext cx="229680" cy="233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DC5D658E-429B-FC23-6D83-0E70AE6A586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50482" y="3472480"/>
                  <a:ext cx="2473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7EF68E9-9E5A-D411-90E3-DD0B90BEF9C5}"/>
                    </a:ext>
                  </a:extLst>
                </p14:cNvPr>
                <p14:cNvContentPartPr/>
                <p14:nvPr/>
              </p14:nvContentPartPr>
              <p14:xfrm>
                <a:off x="3691042" y="3422080"/>
                <a:ext cx="82800" cy="186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7EF68E9-9E5A-D411-90E3-DD0B90BEF9C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82402" y="3413080"/>
                  <a:ext cx="100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21D35FD-32E9-F4C0-92D1-F4BBCEB95F8C}"/>
                    </a:ext>
                  </a:extLst>
                </p14:cNvPr>
                <p14:cNvContentPartPr/>
                <p14:nvPr/>
              </p14:nvContentPartPr>
              <p14:xfrm>
                <a:off x="3774202" y="3368080"/>
                <a:ext cx="106920" cy="202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21D35FD-32E9-F4C0-92D1-F4BBCEB95F8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65562" y="3359440"/>
                  <a:ext cx="1245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AD9CD41-0FAB-DD28-4807-CE589B33F6F8}"/>
                    </a:ext>
                  </a:extLst>
                </p14:cNvPr>
                <p14:cNvContentPartPr/>
                <p14:nvPr/>
              </p14:nvContentPartPr>
              <p14:xfrm>
                <a:off x="3828922" y="3465280"/>
                <a:ext cx="140040" cy="212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AD9CD41-0FAB-DD28-4807-CE589B33F6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19922" y="3456280"/>
                  <a:ext cx="1576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2CBBA2-2A45-FF60-896B-72E9C62A3173}"/>
                    </a:ext>
                  </a:extLst>
                </p14:cNvPr>
                <p14:cNvContentPartPr/>
                <p14:nvPr/>
              </p14:nvContentPartPr>
              <p14:xfrm>
                <a:off x="3933682" y="3401560"/>
                <a:ext cx="235440" cy="2768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2CBBA2-2A45-FF60-896B-72E9C62A317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25042" y="3392920"/>
                  <a:ext cx="253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9284890-FE3B-A237-FE98-82E91875EB7E}"/>
                    </a:ext>
                  </a:extLst>
                </p14:cNvPr>
                <p14:cNvContentPartPr/>
                <p14:nvPr/>
              </p14:nvContentPartPr>
              <p14:xfrm>
                <a:off x="4177042" y="3508480"/>
                <a:ext cx="94680" cy="716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9284890-FE3B-A237-FE98-82E91875EB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68402" y="3499480"/>
                  <a:ext cx="11232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C71B210-A6BB-233C-EFBF-31C6053E5402}"/>
              </a:ext>
            </a:extLst>
          </p:cNvPr>
          <p:cNvGrpSpPr/>
          <p:nvPr/>
        </p:nvGrpSpPr>
        <p:grpSpPr>
          <a:xfrm>
            <a:off x="5463682" y="3307240"/>
            <a:ext cx="339480" cy="243720"/>
            <a:chOff x="5463682" y="3307240"/>
            <a:chExt cx="33948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E2C8FD9-B365-4EEE-4F49-BFDD7AD1F19D}"/>
                    </a:ext>
                  </a:extLst>
                </p14:cNvPr>
                <p14:cNvContentPartPr/>
                <p14:nvPr/>
              </p14:nvContentPartPr>
              <p14:xfrm>
                <a:off x="5463682" y="3378520"/>
                <a:ext cx="86040" cy="1724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E2C8FD9-B365-4EEE-4F49-BFDD7AD1F1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454682" y="3369880"/>
                  <a:ext cx="103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F7E567FF-1DF5-0DB1-1F51-CA93D1EE5A0D}"/>
                    </a:ext>
                  </a:extLst>
                </p14:cNvPr>
                <p14:cNvContentPartPr/>
                <p14:nvPr/>
              </p14:nvContentPartPr>
              <p14:xfrm>
                <a:off x="5558362" y="3327760"/>
                <a:ext cx="122040" cy="1918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F7E567FF-1DF5-0DB1-1F51-CA93D1EE5A0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49362" y="3318760"/>
                  <a:ext cx="139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4B45A46F-50F7-58B7-6DBF-7127F19CB87F}"/>
                    </a:ext>
                  </a:extLst>
                </p14:cNvPr>
                <p14:cNvContentPartPr/>
                <p14:nvPr/>
              </p14:nvContentPartPr>
              <p14:xfrm>
                <a:off x="5658442" y="3307240"/>
                <a:ext cx="144720" cy="2214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4B45A46F-50F7-58B7-6DBF-7127F19CB87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49802" y="3298240"/>
                  <a:ext cx="162360" cy="23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0894AC-EC93-9F3D-E933-ED3F2165D6CF}"/>
              </a:ext>
            </a:extLst>
          </p:cNvPr>
          <p:cNvGrpSpPr/>
          <p:nvPr/>
        </p:nvGrpSpPr>
        <p:grpSpPr>
          <a:xfrm>
            <a:off x="6071722" y="3002320"/>
            <a:ext cx="1352520" cy="506520"/>
            <a:chOff x="6071722" y="3002320"/>
            <a:chExt cx="135252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0B5EDFC-89DC-E4C7-DDF7-A7BCDCF6078B}"/>
                    </a:ext>
                  </a:extLst>
                </p14:cNvPr>
                <p14:cNvContentPartPr/>
                <p14:nvPr/>
              </p14:nvContentPartPr>
              <p14:xfrm>
                <a:off x="6071722" y="3185560"/>
                <a:ext cx="214560" cy="323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0B5EDFC-89DC-E4C7-DDF7-A7BCDCF6078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62722" y="3176560"/>
                  <a:ext cx="2322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188E494C-1564-6F2A-800D-04726B03744C}"/>
                    </a:ext>
                  </a:extLst>
                </p14:cNvPr>
                <p14:cNvContentPartPr/>
                <p14:nvPr/>
              </p14:nvContentPartPr>
              <p14:xfrm>
                <a:off x="6274762" y="3208600"/>
                <a:ext cx="189360" cy="203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188E494C-1564-6F2A-800D-04726B03744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65762" y="3199600"/>
                  <a:ext cx="207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A5AA84A-4F10-98E8-406D-DCFE8EF60D68}"/>
                    </a:ext>
                  </a:extLst>
                </p14:cNvPr>
                <p14:cNvContentPartPr/>
                <p14:nvPr/>
              </p14:nvContentPartPr>
              <p14:xfrm>
                <a:off x="6407602" y="3108880"/>
                <a:ext cx="281880" cy="2746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A5AA84A-4F10-98E8-406D-DCFE8EF60D6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98962" y="3100240"/>
                  <a:ext cx="299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B0FC33F-B537-A908-4204-C7A0353371B3}"/>
                    </a:ext>
                  </a:extLst>
                </p14:cNvPr>
                <p14:cNvContentPartPr/>
                <p14:nvPr/>
              </p14:nvContentPartPr>
              <p14:xfrm>
                <a:off x="6815842" y="3011680"/>
                <a:ext cx="167760" cy="235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B0FC33F-B537-A908-4204-C7A0353371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6842" y="3003040"/>
                  <a:ext cx="185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0B7E4B2-08EE-5626-800A-3F5557EAF7F3}"/>
                    </a:ext>
                  </a:extLst>
                </p14:cNvPr>
                <p14:cNvContentPartPr/>
                <p14:nvPr/>
              </p14:nvContentPartPr>
              <p14:xfrm>
                <a:off x="6823042" y="3122200"/>
                <a:ext cx="224640" cy="2480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0B7E4B2-08EE-5626-800A-3F5557EAF7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14402" y="3113200"/>
                  <a:ext cx="242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8A04FBC-844B-19C7-A8D9-CE87AF2B718B}"/>
                    </a:ext>
                  </a:extLst>
                </p14:cNvPr>
                <p14:cNvContentPartPr/>
                <p14:nvPr/>
              </p14:nvContentPartPr>
              <p14:xfrm>
                <a:off x="7007722" y="3002320"/>
                <a:ext cx="416520" cy="334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8A04FBC-844B-19C7-A8D9-CE87AF2B71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99082" y="2993320"/>
                  <a:ext cx="434160" cy="35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7247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39B3-6A34-49E6-B96C-7A7BA095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 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2185-274F-48A0-ADFD-521D3BB6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둘 중 하나의 조건을 선택할 때 사용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이거나</a:t>
            </a:r>
            <a:r>
              <a:rPr lang="en-US" altLang="ko-KR"/>
              <a:t>, </a:t>
            </a:r>
          </a:p>
          <a:p>
            <a:pPr lvl="1"/>
            <a:r>
              <a:rPr lang="en-US" altLang="ko-KR"/>
              <a:t>Else </a:t>
            </a:r>
            <a:r>
              <a:rPr lang="ko-KR" altLang="en-US"/>
              <a:t>이거나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8327-D945-4110-B748-363BDB86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128B2-A383-46D7-A8F0-D8CCBEB5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457200" y="2394857"/>
            <a:ext cx="5638800" cy="3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CFB81-FED5-470A-A535-7790D6D3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 </a:t>
            </a:r>
            <a:r>
              <a:rPr lang="ko-KR" altLang="en-US"/>
              <a:t>조건이 두 개 이상일 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7AA1-0997-49E2-96A1-6125B5B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계층적인 조건문 사용으로 </a:t>
            </a:r>
            <a:r>
              <a:rPr lang="en-US" altLang="ko-KR"/>
              <a:t>3</a:t>
            </a:r>
            <a:r>
              <a:rPr lang="ko-KR" altLang="en-US"/>
              <a:t>개 이상의 조건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402D-8F02-4711-B43E-A854221E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34023-B19C-474C-89FF-BBF7293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312507"/>
            <a:ext cx="3226319" cy="48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1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3AB9-F12E-412E-B080-BE5D0BBA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 </a:t>
            </a:r>
            <a:r>
              <a:rPr lang="ko-KR" altLang="en-US"/>
              <a:t>코드블럭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70EB3-D620-44C8-AB69-13EAD9B7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55" y="1697970"/>
            <a:ext cx="4572000" cy="4505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66F39-C326-4243-9162-B0848B4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9342FC-C0DD-4613-8C16-90CF443D60B0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코드블럭</a:t>
            </a:r>
            <a:r>
              <a:rPr lang="en-US" altLang="ko-KR"/>
              <a:t>: </a:t>
            </a:r>
            <a:r>
              <a:rPr lang="ko-KR" altLang="en-US"/>
              <a:t>명령문이 한번에 실행되는 단위</a:t>
            </a:r>
            <a:endParaRPr lang="en-US" altLang="ko-KR"/>
          </a:p>
          <a:p>
            <a:pPr lvl="1"/>
            <a:r>
              <a:rPr lang="ko-KR" altLang="en-US"/>
              <a:t>탭으로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616D2-613F-4FF0-AFB7-6B7C1EA251E3}"/>
              </a:ext>
            </a:extLst>
          </p:cNvPr>
          <p:cNvSpPr/>
          <p:nvPr/>
        </p:nvSpPr>
        <p:spPr>
          <a:xfrm>
            <a:off x="1424473" y="2506824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BB3300-97A7-41CC-A96C-B7B14D8BF9C0}"/>
              </a:ext>
            </a:extLst>
          </p:cNvPr>
          <p:cNvSpPr/>
          <p:nvPr/>
        </p:nvSpPr>
        <p:spPr>
          <a:xfrm>
            <a:off x="1424472" y="4288971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312DF-D63C-4BCD-8AB1-4257A24590E5}"/>
              </a:ext>
            </a:extLst>
          </p:cNvPr>
          <p:cNvSpPr/>
          <p:nvPr/>
        </p:nvSpPr>
        <p:spPr>
          <a:xfrm>
            <a:off x="1424472" y="5015578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9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136CE-7936-C743-87D8-9D70E30B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A9868-4545-35D8-8A19-62D737CC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1: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사용자에게 </a:t>
            </a:r>
            <a:r>
              <a:rPr lang="ko-KR" altLang="en-US" dirty="0" err="1"/>
              <a:t>입력값을</a:t>
            </a:r>
            <a:r>
              <a:rPr lang="ko-KR" altLang="en-US" dirty="0"/>
              <a:t> 받아 </a:t>
            </a:r>
            <a:r>
              <a:rPr lang="en-US" altLang="ko-KR" dirty="0"/>
              <a:t>name</a:t>
            </a:r>
            <a:r>
              <a:rPr lang="ko-KR" altLang="en-US" dirty="0"/>
              <a:t>이라는 변수에 저장한다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“Bond”</a:t>
            </a:r>
            <a:r>
              <a:rPr lang="ko-KR" altLang="en-US" dirty="0"/>
              <a:t>라면 </a:t>
            </a:r>
            <a:r>
              <a:rPr lang="en-US" altLang="ko-KR" dirty="0"/>
              <a:t>“welcome</a:t>
            </a:r>
            <a:r>
              <a:rPr lang="ko-KR" altLang="en-US" dirty="0"/>
              <a:t> </a:t>
            </a:r>
            <a:r>
              <a:rPr lang="en-US" altLang="ko-KR" dirty="0"/>
              <a:t>007”</a:t>
            </a:r>
            <a:r>
              <a:rPr lang="ko-KR" altLang="en-US" dirty="0"/>
              <a:t>이라는 메시지가</a:t>
            </a:r>
            <a:r>
              <a:rPr lang="en-US" altLang="ko-KR" dirty="0"/>
              <a:t>, </a:t>
            </a:r>
            <a:r>
              <a:rPr lang="ko-KR" altLang="en-US" dirty="0"/>
              <a:t>다른 값이라면 </a:t>
            </a:r>
            <a:r>
              <a:rPr lang="en-US" altLang="ko-KR" dirty="0"/>
              <a:t>“Good Morning”</a:t>
            </a:r>
            <a:r>
              <a:rPr lang="ko-KR" altLang="en-US" dirty="0"/>
              <a:t>이라는 메시지가 나오도록 프로그램을 </a:t>
            </a:r>
            <a:r>
              <a:rPr lang="ko-KR" altLang="en-US" dirty="0" err="1"/>
              <a:t>작성해보시오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2: </a:t>
            </a:r>
            <a:r>
              <a:rPr lang="ko-KR" altLang="en-US" dirty="0"/>
              <a:t>이 프로그램은 사용자에게 </a:t>
            </a:r>
            <a:r>
              <a:rPr lang="ko-KR" altLang="en-US" dirty="0" err="1"/>
              <a:t>숫자값을</a:t>
            </a:r>
            <a:r>
              <a:rPr lang="ko-KR" altLang="en-US" dirty="0"/>
              <a:t>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r>
              <a:rPr lang="ko-KR" altLang="en-US" dirty="0" err="1"/>
              <a:t>입력받는</a:t>
            </a:r>
            <a:r>
              <a:rPr lang="ko-KR" altLang="en-US" dirty="0"/>
              <a:t> 값이 짝수라면 </a:t>
            </a:r>
            <a:r>
              <a:rPr lang="en-US" altLang="ko-KR" dirty="0"/>
              <a:t>“</a:t>
            </a:r>
            <a:r>
              <a:rPr lang="ko-KR" altLang="en-US" dirty="0"/>
              <a:t>짝수</a:t>
            </a:r>
            <a:r>
              <a:rPr lang="en-US" altLang="ko-KR" dirty="0"/>
              <a:t>” </a:t>
            </a:r>
            <a:r>
              <a:rPr lang="ko-KR" altLang="en-US" dirty="0"/>
              <a:t>라는 메시지가 출력되도록</a:t>
            </a:r>
            <a:r>
              <a:rPr lang="en-US" altLang="ko-KR" dirty="0"/>
              <a:t>, </a:t>
            </a:r>
            <a:r>
              <a:rPr lang="ko-KR" altLang="en-US" dirty="0"/>
              <a:t>홀수라면 </a:t>
            </a:r>
            <a:r>
              <a:rPr lang="en-US" altLang="ko-KR" dirty="0"/>
              <a:t>“</a:t>
            </a:r>
            <a:r>
              <a:rPr lang="ko-KR" altLang="en-US" dirty="0"/>
              <a:t>홀수</a:t>
            </a:r>
            <a:r>
              <a:rPr lang="en-US" altLang="ko-KR" dirty="0"/>
              <a:t>”</a:t>
            </a:r>
            <a:r>
              <a:rPr lang="ko-KR" altLang="en-US" dirty="0"/>
              <a:t>라는 메시지가 출력되도록 프로그램을 작성해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hint: </a:t>
            </a:r>
            <a:r>
              <a:rPr lang="ko-KR" altLang="en-US" dirty="0"/>
              <a:t>사용자가 입력하는 값은 모두 문자열로 작성된다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D7CE3-BDF4-F7C4-A149-A596C2B7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348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180F4-D2F7-B3C5-0261-B6C8ECEB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다중조건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895F3-2716-E189-6E39-EE721C804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</a:t>
            </a:r>
            <a:r>
              <a:rPr lang="ko-KR" altLang="en-US"/>
              <a:t>이면 </a:t>
            </a:r>
            <a:r>
              <a:rPr lang="en-US" altLang="ko-KR"/>
              <a:t>a</a:t>
            </a:r>
            <a:r>
              <a:rPr lang="ko-KR" altLang="en-US"/>
              <a:t>출력</a:t>
            </a:r>
            <a:r>
              <a:rPr lang="en-US" altLang="ko-KR"/>
              <a:t>, b</a:t>
            </a:r>
            <a:r>
              <a:rPr lang="ko-KR" altLang="en-US"/>
              <a:t>면 </a:t>
            </a:r>
            <a:r>
              <a:rPr lang="en-US" altLang="ko-KR"/>
              <a:t>b</a:t>
            </a:r>
            <a:r>
              <a:rPr lang="ko-KR" altLang="en-US"/>
              <a:t>출력</a:t>
            </a:r>
            <a:r>
              <a:rPr lang="en-US" altLang="ko-KR"/>
              <a:t>, </a:t>
            </a:r>
            <a:r>
              <a:rPr lang="ko-KR" altLang="en-US"/>
              <a:t>나머지 값이면 </a:t>
            </a:r>
            <a:r>
              <a:rPr lang="en-US" altLang="ko-KR"/>
              <a:t>c</a:t>
            </a:r>
            <a:r>
              <a:rPr lang="ko-KR" altLang="en-US"/>
              <a:t>출력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9A60F-E027-2530-1644-7F1B133B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FC803129-E874-1E78-E3BE-BD92C75E1A57}"/>
                  </a:ext>
                </a:extLst>
              </p14:cNvPr>
              <p14:cNvContentPartPr/>
              <p14:nvPr/>
            </p14:nvContentPartPr>
            <p14:xfrm>
              <a:off x="5742166" y="372942"/>
              <a:ext cx="1800" cy="1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C803129-E874-1E78-E3BE-BD92C75E1A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3166" y="363942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0ADB473-1651-E5F5-C1DD-4BD7893E822B}"/>
                  </a:ext>
                </a:extLst>
              </p14:cNvPr>
              <p14:cNvContentPartPr/>
              <p14:nvPr/>
            </p14:nvContentPartPr>
            <p14:xfrm>
              <a:off x="1732486" y="3093102"/>
              <a:ext cx="289440" cy="217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0ADB473-1651-E5F5-C1DD-4BD7893E82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3486" y="3084462"/>
                <a:ext cx="307080" cy="23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그룹 29">
            <a:extLst>
              <a:ext uri="{FF2B5EF4-FFF2-40B4-BE49-F238E27FC236}">
                <a16:creationId xmlns:a16="http://schemas.microsoft.com/office/drawing/2014/main" id="{8E45F503-7A61-CE98-C977-8A061855CE69}"/>
              </a:ext>
            </a:extLst>
          </p:cNvPr>
          <p:cNvGrpSpPr/>
          <p:nvPr/>
        </p:nvGrpSpPr>
        <p:grpSpPr>
          <a:xfrm>
            <a:off x="2034886" y="1591902"/>
            <a:ext cx="1402920" cy="1204560"/>
            <a:chOff x="2034886" y="1591902"/>
            <a:chExt cx="1402920" cy="12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69D845D-F4BE-0A86-7284-2DE6E0CAC19A}"/>
                    </a:ext>
                  </a:extLst>
                </p14:cNvPr>
                <p14:cNvContentPartPr/>
                <p14:nvPr/>
              </p14:nvContentPartPr>
              <p14:xfrm>
                <a:off x="2694766" y="1591902"/>
                <a:ext cx="20880" cy="428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69D845D-F4BE-0A86-7284-2DE6E0CAC1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86126" y="1583262"/>
                  <a:ext cx="385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2081B50-F342-6B77-DB94-03A75209C724}"/>
                    </a:ext>
                  </a:extLst>
                </p14:cNvPr>
                <p14:cNvContentPartPr/>
                <p14:nvPr/>
              </p14:nvContentPartPr>
              <p14:xfrm>
                <a:off x="2591806" y="1924182"/>
                <a:ext cx="169200" cy="129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2081B50-F342-6B77-DB94-03A75209C7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82806" y="1915182"/>
                  <a:ext cx="18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E0D3F30-CF90-D383-2439-E8FE79D5892D}"/>
                    </a:ext>
                  </a:extLst>
                </p14:cNvPr>
                <p14:cNvContentPartPr/>
                <p14:nvPr/>
              </p14:nvContentPartPr>
              <p14:xfrm>
                <a:off x="2841286" y="1703142"/>
                <a:ext cx="213120" cy="182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E0D3F30-CF90-D383-2439-E8FE79D589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32646" y="1694142"/>
                  <a:ext cx="2307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395A754-F9B2-5E21-671D-1C5AC42C5CE0}"/>
                    </a:ext>
                  </a:extLst>
                </p14:cNvPr>
                <p14:cNvContentPartPr/>
                <p14:nvPr/>
              </p14:nvContentPartPr>
              <p14:xfrm>
                <a:off x="3049006" y="1666422"/>
                <a:ext cx="63360" cy="1296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395A754-F9B2-5E21-671D-1C5AC42C5C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40006" y="1657782"/>
                  <a:ext cx="81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E236F37-D021-944A-18B9-8250C6D10718}"/>
                    </a:ext>
                  </a:extLst>
                </p14:cNvPr>
                <p14:cNvContentPartPr/>
                <p14:nvPr/>
              </p14:nvContentPartPr>
              <p14:xfrm>
                <a:off x="3135766" y="1885662"/>
                <a:ext cx="3600" cy="4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E236F37-D021-944A-18B9-8250C6D107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27126" y="1876662"/>
                  <a:ext cx="212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C0CAABC-A3F4-7652-71F0-33A59F978D59}"/>
                    </a:ext>
                  </a:extLst>
                </p14:cNvPr>
                <p14:cNvContentPartPr/>
                <p14:nvPr/>
              </p14:nvContentPartPr>
              <p14:xfrm>
                <a:off x="2211646" y="2114982"/>
                <a:ext cx="456120" cy="658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C0CAABC-A3F4-7652-71F0-33A59F978D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03006" y="2106342"/>
                  <a:ext cx="47376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2C5A7BA-2C9E-F7A5-3BD4-04E96BC29BC2}"/>
                    </a:ext>
                  </a:extLst>
                </p14:cNvPr>
                <p14:cNvContentPartPr/>
                <p14:nvPr/>
              </p14:nvContentPartPr>
              <p14:xfrm>
                <a:off x="2137846" y="2642022"/>
                <a:ext cx="164160" cy="154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2C5A7BA-2C9E-F7A5-3BD4-04E96BC29B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8846" y="2633382"/>
                  <a:ext cx="181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628463-3003-8706-2088-288D483E98E5}"/>
                    </a:ext>
                  </a:extLst>
                </p14:cNvPr>
                <p14:cNvContentPartPr/>
                <p14:nvPr/>
              </p14:nvContentPartPr>
              <p14:xfrm>
                <a:off x="2034886" y="2164302"/>
                <a:ext cx="98280" cy="39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628463-3003-8706-2088-288D483E98E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5886" y="2155302"/>
                  <a:ext cx="115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647F809-D68B-16A6-823E-728CE2B8234B}"/>
                    </a:ext>
                  </a:extLst>
                </p14:cNvPr>
                <p14:cNvContentPartPr/>
                <p14:nvPr/>
              </p14:nvContentPartPr>
              <p14:xfrm>
                <a:off x="2078446" y="2177262"/>
                <a:ext cx="93600" cy="193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647F809-D68B-16A6-823E-728CE2B823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69446" y="2168262"/>
                  <a:ext cx="111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1D22FFE-65B8-09CE-E460-D9D08E9A8142}"/>
                    </a:ext>
                  </a:extLst>
                </p14:cNvPr>
                <p14:cNvContentPartPr/>
                <p14:nvPr/>
              </p14:nvContentPartPr>
              <p14:xfrm>
                <a:off x="2134606" y="2125062"/>
                <a:ext cx="114480" cy="182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1D22FFE-65B8-09CE-E460-D9D08E9A81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25606" y="2116062"/>
                  <a:ext cx="1321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8D1ED89-EB9C-0EF4-0D42-9C6EB3BCD713}"/>
                    </a:ext>
                  </a:extLst>
                </p14:cNvPr>
                <p14:cNvContentPartPr/>
                <p14:nvPr/>
              </p14:nvContentPartPr>
              <p14:xfrm>
                <a:off x="2225326" y="2195622"/>
                <a:ext cx="65160" cy="21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8D1ED89-EB9C-0EF4-0D42-9C6EB3BCD7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16686" y="2186622"/>
                  <a:ext cx="82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AA1147A-EBFD-3906-97DB-5DE21876E77B}"/>
                    </a:ext>
                  </a:extLst>
                </p14:cNvPr>
                <p14:cNvContentPartPr/>
                <p14:nvPr/>
              </p14:nvContentPartPr>
              <p14:xfrm>
                <a:off x="2179966" y="2320902"/>
                <a:ext cx="75600" cy="1018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AA1147A-EBFD-3906-97DB-5DE21876E7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71326" y="2311902"/>
                  <a:ext cx="932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767CEF5-A2D3-1F7A-A689-6A923A5A5FD2}"/>
                    </a:ext>
                  </a:extLst>
                </p14:cNvPr>
                <p14:cNvContentPartPr/>
                <p14:nvPr/>
              </p14:nvContentPartPr>
              <p14:xfrm>
                <a:off x="2753806" y="2106702"/>
                <a:ext cx="443160" cy="563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767CEF5-A2D3-1F7A-A689-6A923A5A5F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5166" y="2097702"/>
                  <a:ext cx="46080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D1D6DFA-CBD7-53E2-C1DA-9F5324179C9D}"/>
                    </a:ext>
                  </a:extLst>
                </p14:cNvPr>
                <p14:cNvContentPartPr/>
                <p14:nvPr/>
              </p14:nvContentPartPr>
              <p14:xfrm>
                <a:off x="3034966" y="2574342"/>
                <a:ext cx="165960" cy="1054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D1D6DFA-CBD7-53E2-C1DA-9F5324179C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26326" y="2565342"/>
                  <a:ext cx="183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9F315E8B-63F1-048C-0574-7E1C01622F46}"/>
                    </a:ext>
                  </a:extLst>
                </p14:cNvPr>
                <p14:cNvContentPartPr/>
                <p14:nvPr/>
              </p14:nvContentPartPr>
              <p14:xfrm>
                <a:off x="2984206" y="2210742"/>
                <a:ext cx="78480" cy="138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9F315E8B-63F1-048C-0574-7E1C01622F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75206" y="2201742"/>
                  <a:ext cx="96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EFC3438-A9D7-0652-4C65-1FAF2E7A507C}"/>
                    </a:ext>
                  </a:extLst>
                </p14:cNvPr>
                <p14:cNvContentPartPr/>
                <p14:nvPr/>
              </p14:nvContentPartPr>
              <p14:xfrm>
                <a:off x="3077806" y="2185902"/>
                <a:ext cx="100800" cy="1890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EFC3438-A9D7-0652-4C65-1FAF2E7A507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68806" y="2177262"/>
                  <a:ext cx="118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66B87BE-1E2C-81D3-AA36-89031C61BA12}"/>
                    </a:ext>
                  </a:extLst>
                </p14:cNvPr>
                <p14:cNvContentPartPr/>
                <p14:nvPr/>
              </p14:nvContentPartPr>
              <p14:xfrm>
                <a:off x="3169246" y="2133342"/>
                <a:ext cx="71640" cy="2077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66B87BE-1E2C-81D3-AA36-89031C61BA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60246" y="2124342"/>
                  <a:ext cx="89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0E62807-E3AF-9E49-4AA4-FF5D2FDA5331}"/>
                    </a:ext>
                  </a:extLst>
                </p14:cNvPr>
                <p14:cNvContentPartPr/>
                <p14:nvPr/>
              </p14:nvContentPartPr>
              <p14:xfrm>
                <a:off x="3225406" y="2096622"/>
                <a:ext cx="184680" cy="2494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0E62807-E3AF-9E49-4AA4-FF5D2FDA533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6766" y="2087982"/>
                  <a:ext cx="202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8675E49-FF40-E2CF-037E-946C01C50A55}"/>
                    </a:ext>
                  </a:extLst>
                </p14:cNvPr>
                <p14:cNvContentPartPr/>
                <p14:nvPr/>
              </p14:nvContentPartPr>
              <p14:xfrm>
                <a:off x="3294166" y="2306142"/>
                <a:ext cx="44280" cy="135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8675E49-FF40-E2CF-037E-946C01C50A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5166" y="2297142"/>
                  <a:ext cx="61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546450F-7ACC-BDF5-CFBC-7ECDE6CF83F3}"/>
                    </a:ext>
                  </a:extLst>
                </p14:cNvPr>
                <p14:cNvContentPartPr/>
                <p14:nvPr/>
              </p14:nvContentPartPr>
              <p14:xfrm>
                <a:off x="3345286" y="2343942"/>
                <a:ext cx="92520" cy="979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546450F-7ACC-BDF5-CFBC-7ECDE6CF83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36286" y="2335302"/>
                  <a:ext cx="1101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E205E5A-A2EC-E4E5-B935-1F8A9DD2A944}"/>
              </a:ext>
            </a:extLst>
          </p:cNvPr>
          <p:cNvGrpSpPr/>
          <p:nvPr/>
        </p:nvGrpSpPr>
        <p:grpSpPr>
          <a:xfrm>
            <a:off x="2903206" y="2849382"/>
            <a:ext cx="1558440" cy="1702800"/>
            <a:chOff x="2903206" y="2849382"/>
            <a:chExt cx="1558440" cy="170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23F112-6D25-EC37-D173-9D4A0BF00844}"/>
                    </a:ext>
                  </a:extLst>
                </p14:cNvPr>
                <p14:cNvContentPartPr/>
                <p14:nvPr/>
              </p14:nvContentPartPr>
              <p14:xfrm>
                <a:off x="3271846" y="2887542"/>
                <a:ext cx="210960" cy="335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23F112-6D25-EC37-D173-9D4A0BF0084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63206" y="2878902"/>
                  <a:ext cx="2286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31958B2-2342-F75F-1A97-ACDA9F6FE838}"/>
                    </a:ext>
                  </a:extLst>
                </p14:cNvPr>
                <p14:cNvContentPartPr/>
                <p14:nvPr/>
              </p14:nvContentPartPr>
              <p14:xfrm>
                <a:off x="3537526" y="2849382"/>
                <a:ext cx="117360" cy="189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31958B2-2342-F75F-1A97-ACDA9F6FE8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28526" y="2840382"/>
                  <a:ext cx="1350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84D7A460-E4E6-6AD2-BA93-75EEF83366D9}"/>
                    </a:ext>
                  </a:extLst>
                </p14:cNvPr>
                <p14:cNvContentPartPr/>
                <p14:nvPr/>
              </p14:nvContentPartPr>
              <p14:xfrm>
                <a:off x="3649846" y="3126582"/>
                <a:ext cx="37080" cy="1112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84D7A460-E4E6-6AD2-BA93-75EEF83366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1206" y="3117582"/>
                  <a:ext cx="54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B25AA56-58D2-D215-A804-9D4E1165D75B}"/>
                    </a:ext>
                  </a:extLst>
                </p14:cNvPr>
                <p14:cNvContentPartPr/>
                <p14:nvPr/>
              </p14:nvContentPartPr>
              <p14:xfrm>
                <a:off x="3101566" y="3336822"/>
                <a:ext cx="388440" cy="784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B25AA56-58D2-D215-A804-9D4E1165D7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92566" y="3327822"/>
                  <a:ext cx="40608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75BA450-4D4E-5B7E-C9D5-FE836BB4114E}"/>
                    </a:ext>
                  </a:extLst>
                </p14:cNvPr>
                <p14:cNvContentPartPr/>
                <p14:nvPr/>
              </p14:nvContentPartPr>
              <p14:xfrm>
                <a:off x="3070606" y="3917502"/>
                <a:ext cx="186120" cy="1753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75BA450-4D4E-5B7E-C9D5-FE836BB4114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61606" y="3908862"/>
                  <a:ext cx="203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508A104-1D84-004A-171C-87DED6E00B9D}"/>
                    </a:ext>
                  </a:extLst>
                </p14:cNvPr>
                <p14:cNvContentPartPr/>
                <p14:nvPr/>
              </p14:nvContentPartPr>
              <p14:xfrm>
                <a:off x="2903206" y="3431862"/>
                <a:ext cx="102960" cy="48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508A104-1D84-004A-171C-87DED6E00B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894566" y="3423222"/>
                  <a:ext cx="120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B237048-20E1-F780-7649-604AAA2960BD}"/>
                    </a:ext>
                  </a:extLst>
                </p14:cNvPr>
                <p14:cNvContentPartPr/>
                <p14:nvPr/>
              </p14:nvContentPartPr>
              <p14:xfrm>
                <a:off x="2974486" y="3523662"/>
                <a:ext cx="55080" cy="1468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B237048-20E1-F780-7649-604AAA2960B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65486" y="3514662"/>
                  <a:ext cx="727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508EA83-D530-B541-C876-EDD6BD06F0D2}"/>
                    </a:ext>
                  </a:extLst>
                </p14:cNvPr>
                <p14:cNvContentPartPr/>
                <p14:nvPr/>
              </p14:nvContentPartPr>
              <p14:xfrm>
                <a:off x="3014806" y="3421782"/>
                <a:ext cx="83520" cy="1720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508EA83-D530-B541-C876-EDD6BD06F0D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06166" y="3412782"/>
                  <a:ext cx="1011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94AC1AC-4766-394A-72F2-FF453F5CA548}"/>
                    </a:ext>
                  </a:extLst>
                </p14:cNvPr>
                <p14:cNvContentPartPr/>
                <p14:nvPr/>
              </p14:nvContentPartPr>
              <p14:xfrm>
                <a:off x="3093286" y="3438702"/>
                <a:ext cx="65880" cy="55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94AC1AC-4766-394A-72F2-FF453F5CA5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84646" y="3430062"/>
                  <a:ext cx="83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81DCDEBC-6B12-220B-47CD-5D3A5D63D1A5}"/>
                    </a:ext>
                  </a:extLst>
                </p14:cNvPr>
                <p14:cNvContentPartPr/>
                <p14:nvPr/>
              </p14:nvContentPartPr>
              <p14:xfrm>
                <a:off x="3045766" y="3608622"/>
                <a:ext cx="93240" cy="846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81DCDEBC-6B12-220B-47CD-5D3A5D63D1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36766" y="3599622"/>
                  <a:ext cx="110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BD40B6D-74FE-990C-BC18-7B5CEDE5DB90}"/>
                    </a:ext>
                  </a:extLst>
                </p14:cNvPr>
                <p14:cNvContentPartPr/>
                <p14:nvPr/>
              </p14:nvContentPartPr>
              <p14:xfrm>
                <a:off x="2979526" y="4227822"/>
                <a:ext cx="254160" cy="3243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BD40B6D-74FE-990C-BC18-7B5CEDE5DB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970526" y="4219182"/>
                  <a:ext cx="2718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A00EF81-8E82-A147-3C10-C2DB7293FB4F}"/>
                    </a:ext>
                  </a:extLst>
                </p14:cNvPr>
                <p14:cNvContentPartPr/>
                <p14:nvPr/>
              </p14:nvContentPartPr>
              <p14:xfrm>
                <a:off x="3594406" y="3296862"/>
                <a:ext cx="548280" cy="563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A00EF81-8E82-A147-3C10-C2DB7293FB4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85406" y="3287862"/>
                  <a:ext cx="5659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2E930A3-DA1C-7495-BE85-A0B1AB5B44B3}"/>
                    </a:ext>
                  </a:extLst>
                </p14:cNvPr>
                <p14:cNvContentPartPr/>
                <p14:nvPr/>
              </p14:nvContentPartPr>
              <p14:xfrm>
                <a:off x="3967726" y="3658302"/>
                <a:ext cx="177840" cy="1814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2E930A3-DA1C-7495-BE85-A0B1AB5B44B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58726" y="3649662"/>
                  <a:ext cx="195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17CA065-75CD-B05B-7035-0B94CA2396B7}"/>
                    </a:ext>
                  </a:extLst>
                </p14:cNvPr>
                <p14:cNvContentPartPr/>
                <p14:nvPr/>
              </p14:nvContentPartPr>
              <p14:xfrm>
                <a:off x="3944326" y="3215862"/>
                <a:ext cx="118080" cy="259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17CA065-75CD-B05B-7035-0B94CA2396B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35326" y="3206862"/>
                  <a:ext cx="135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F0D00FE-13D6-9946-0894-084AE52F001F}"/>
                    </a:ext>
                  </a:extLst>
                </p14:cNvPr>
                <p14:cNvContentPartPr/>
                <p14:nvPr/>
              </p14:nvContentPartPr>
              <p14:xfrm>
                <a:off x="4081846" y="3165462"/>
                <a:ext cx="149760" cy="264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F0D00FE-13D6-9946-0894-084AE52F00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73206" y="3156822"/>
                  <a:ext cx="1674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85C0EAD8-D202-4079-710F-D3B3957E880A}"/>
                    </a:ext>
                  </a:extLst>
                </p14:cNvPr>
                <p14:cNvContentPartPr/>
                <p14:nvPr/>
              </p14:nvContentPartPr>
              <p14:xfrm>
                <a:off x="4146286" y="3400182"/>
                <a:ext cx="114120" cy="1368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85C0EAD8-D202-4079-710F-D3B3957E88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37286" y="3391182"/>
                  <a:ext cx="131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1D96D49-A27C-9A43-FD48-90793F538EA9}"/>
                    </a:ext>
                  </a:extLst>
                </p14:cNvPr>
                <p14:cNvContentPartPr/>
                <p14:nvPr/>
              </p14:nvContentPartPr>
              <p14:xfrm>
                <a:off x="4246366" y="3164022"/>
                <a:ext cx="106200" cy="2088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1D96D49-A27C-9A43-FD48-90793F538EA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7366" y="3155382"/>
                  <a:ext cx="123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5D38606-C8E1-394A-D76C-32E0AEE308F5}"/>
                    </a:ext>
                  </a:extLst>
                </p14:cNvPr>
                <p14:cNvContentPartPr/>
                <p14:nvPr/>
              </p14:nvContentPartPr>
              <p14:xfrm>
                <a:off x="4361926" y="3109302"/>
                <a:ext cx="61200" cy="203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5D38606-C8E1-394A-D76C-32E0AEE308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53286" y="3100302"/>
                  <a:ext cx="78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5B216EC-8632-B5C2-CB08-167CAA8D67CD}"/>
                    </a:ext>
                  </a:extLst>
                </p14:cNvPr>
                <p14:cNvContentPartPr/>
                <p14:nvPr/>
              </p14:nvContentPartPr>
              <p14:xfrm>
                <a:off x="4317646" y="3398742"/>
                <a:ext cx="58680" cy="1155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5B216EC-8632-B5C2-CB08-167CAA8D67C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08646" y="3390102"/>
                  <a:ext cx="76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C9381FBA-230E-0A96-3F70-5A374A56605E}"/>
                    </a:ext>
                  </a:extLst>
                </p14:cNvPr>
                <p14:cNvContentPartPr/>
                <p14:nvPr/>
              </p14:nvContentPartPr>
              <p14:xfrm>
                <a:off x="4383526" y="3422502"/>
                <a:ext cx="78120" cy="6588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C9381FBA-230E-0A96-3F70-5A374A56605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74886" y="3413502"/>
                  <a:ext cx="95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638E91C-9556-F5DB-7966-8DE12F9CE0D6}"/>
                    </a:ext>
                  </a:extLst>
                </p14:cNvPr>
                <p14:cNvContentPartPr/>
                <p14:nvPr/>
              </p14:nvContentPartPr>
              <p14:xfrm>
                <a:off x="4176886" y="4192182"/>
                <a:ext cx="269640" cy="237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638E91C-9556-F5DB-7966-8DE12F9CE0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68246" y="4183182"/>
                  <a:ext cx="287280" cy="25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2839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456E7-9192-4DAD-B428-A585F209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A574E-B049-4CC0-A960-D2CA05EE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FD638-3603-45C6-86C7-2CD5E55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A66EA1-CE4D-4E64-AFB1-E44A4CB4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37"/>
            <a:ext cx="5705475" cy="1543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D20CE3C8-DDEC-BCB4-4036-BC896A3C4782}"/>
                  </a:ext>
                </a:extLst>
              </p14:cNvPr>
              <p14:cNvContentPartPr/>
              <p14:nvPr/>
            </p14:nvContentPartPr>
            <p14:xfrm>
              <a:off x="3063300" y="2405280"/>
              <a:ext cx="68040" cy="58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20CE3C8-DDEC-BCB4-4036-BC896A3C47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660" y="2396640"/>
                <a:ext cx="85680" cy="7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D374CF-8CC5-AC9F-B6B5-BF1B0B730F0F}"/>
              </a:ext>
            </a:extLst>
          </p:cNvPr>
          <p:cNvGrpSpPr/>
          <p:nvPr/>
        </p:nvGrpSpPr>
        <p:grpSpPr>
          <a:xfrm>
            <a:off x="377700" y="2142840"/>
            <a:ext cx="3999960" cy="1440360"/>
            <a:chOff x="377700" y="2142840"/>
            <a:chExt cx="3999960" cy="144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993F459-6FF3-D79D-1D63-5C9240057437}"/>
                    </a:ext>
                  </a:extLst>
                </p14:cNvPr>
                <p14:cNvContentPartPr/>
                <p14:nvPr/>
              </p14:nvContentPartPr>
              <p14:xfrm>
                <a:off x="955140" y="2632800"/>
                <a:ext cx="3374640" cy="611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993F459-6FF3-D79D-1D63-5C92400574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6500" y="2623800"/>
                  <a:ext cx="339228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190727DB-3219-2F72-4418-249AAFC66B65}"/>
                    </a:ext>
                  </a:extLst>
                </p14:cNvPr>
                <p14:cNvContentPartPr/>
                <p14:nvPr/>
              </p14:nvContentPartPr>
              <p14:xfrm>
                <a:off x="3145020" y="2456760"/>
                <a:ext cx="84960" cy="364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190727DB-3219-2F72-4418-249AAFC66B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6380" y="2448120"/>
                  <a:ext cx="102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A92CDF7-63C7-ED1D-D5C4-C19AB789B0AC}"/>
                    </a:ext>
                  </a:extLst>
                </p14:cNvPr>
                <p14:cNvContentPartPr/>
                <p14:nvPr/>
              </p14:nvContentPartPr>
              <p14:xfrm>
                <a:off x="3060420" y="2234280"/>
                <a:ext cx="1279440" cy="2289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A92CDF7-63C7-ED1D-D5C4-C19AB789B0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51780" y="2225280"/>
                  <a:ext cx="1297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A636F00-F538-CB4E-90DD-C80A9D6D5647}"/>
                    </a:ext>
                  </a:extLst>
                </p14:cNvPr>
                <p14:cNvContentPartPr/>
                <p14:nvPr/>
              </p14:nvContentPartPr>
              <p14:xfrm>
                <a:off x="4183980" y="2142840"/>
                <a:ext cx="193680" cy="227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A636F00-F538-CB4E-90DD-C80A9D6D56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4980" y="2133840"/>
                  <a:ext cx="211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5057AEF-8933-682D-F7CE-D6FD30236BBE}"/>
                    </a:ext>
                  </a:extLst>
                </p14:cNvPr>
                <p14:cNvContentPartPr/>
                <p14:nvPr/>
              </p14:nvContentPartPr>
              <p14:xfrm>
                <a:off x="3110460" y="3117720"/>
                <a:ext cx="16200" cy="162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5057AEF-8933-682D-F7CE-D6FD30236B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01460" y="3108720"/>
                  <a:ext cx="338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4620B84-5141-34E9-1160-9E20261F03B8}"/>
                    </a:ext>
                  </a:extLst>
                </p14:cNvPr>
                <p14:cNvContentPartPr/>
                <p14:nvPr/>
              </p14:nvContentPartPr>
              <p14:xfrm>
                <a:off x="3091020" y="3081360"/>
                <a:ext cx="304560" cy="239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4620B84-5141-34E9-1160-9E20261F03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82380" y="3072360"/>
                  <a:ext cx="322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3CA524C-3BF2-AAF3-6FD3-CBD04BB5FBAD}"/>
                    </a:ext>
                  </a:extLst>
                </p14:cNvPr>
                <p14:cNvContentPartPr/>
                <p14:nvPr/>
              </p14:nvContentPartPr>
              <p14:xfrm>
                <a:off x="2335380" y="2448840"/>
                <a:ext cx="806760" cy="5482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3CA524C-3BF2-AAF3-6FD3-CBD04BB5FB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26740" y="2440200"/>
                  <a:ext cx="82440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F6B3D0D-5812-1B3E-83D4-EE9D5F06A5F2}"/>
                    </a:ext>
                  </a:extLst>
                </p14:cNvPr>
                <p14:cNvContentPartPr/>
                <p14:nvPr/>
              </p14:nvContentPartPr>
              <p14:xfrm>
                <a:off x="2288940" y="3147240"/>
                <a:ext cx="12600" cy="1774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F6B3D0D-5812-1B3E-83D4-EE9D5F06A5F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0300" y="3138600"/>
                  <a:ext cx="302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00F411E5-D543-448F-8CCC-A1E7343CFF7A}"/>
                    </a:ext>
                  </a:extLst>
                </p14:cNvPr>
                <p14:cNvContentPartPr/>
                <p14:nvPr/>
              </p14:nvContentPartPr>
              <p14:xfrm>
                <a:off x="2268060" y="3128160"/>
                <a:ext cx="149400" cy="307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00F411E5-D543-448F-8CCC-A1E7343CFF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9420" y="3119160"/>
                  <a:ext cx="1670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B27CCC7-C89B-6A8B-9395-4B73638481A2}"/>
                    </a:ext>
                  </a:extLst>
                </p14:cNvPr>
                <p14:cNvContentPartPr/>
                <p14:nvPr/>
              </p14:nvContentPartPr>
              <p14:xfrm>
                <a:off x="2530500" y="2607240"/>
                <a:ext cx="394920" cy="193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B27CCC7-C89B-6A8B-9395-4B73638481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21500" y="2598240"/>
                  <a:ext cx="412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B5D24E1-62BC-8C7B-DF93-AFE1AFAB64ED}"/>
                    </a:ext>
                  </a:extLst>
                </p14:cNvPr>
                <p14:cNvContentPartPr/>
                <p14:nvPr/>
              </p14:nvContentPartPr>
              <p14:xfrm>
                <a:off x="3736860" y="2398440"/>
                <a:ext cx="32040" cy="257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B5D24E1-62BC-8C7B-DF93-AFE1AFAB64E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27860" y="2389440"/>
                  <a:ext cx="496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4746DCA-D746-510C-3E83-88F360E6C554}"/>
                    </a:ext>
                  </a:extLst>
                </p14:cNvPr>
                <p14:cNvContentPartPr/>
                <p14:nvPr/>
              </p14:nvContentPartPr>
              <p14:xfrm>
                <a:off x="1447980" y="2550720"/>
                <a:ext cx="880200" cy="5461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4746DCA-D746-510C-3E83-88F360E6C5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9340" y="2541720"/>
                  <a:ext cx="8978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37C70E2-93A1-16EA-453C-9E0C47165824}"/>
                    </a:ext>
                  </a:extLst>
                </p14:cNvPr>
                <p14:cNvContentPartPr/>
                <p14:nvPr/>
              </p14:nvContentPartPr>
              <p14:xfrm>
                <a:off x="1390380" y="3318600"/>
                <a:ext cx="252000" cy="135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37C70E2-93A1-16EA-453C-9E0C471658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81740" y="3309960"/>
                  <a:ext cx="269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1E50689-8B3C-9278-EE76-8DCE7677C279}"/>
                    </a:ext>
                  </a:extLst>
                </p14:cNvPr>
                <p14:cNvContentPartPr/>
                <p14:nvPr/>
              </p14:nvContentPartPr>
              <p14:xfrm>
                <a:off x="1566420" y="3318600"/>
                <a:ext cx="12600" cy="264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1E50689-8B3C-9278-EE76-8DCE7677C2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57420" y="3309960"/>
                  <a:ext cx="30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8C8DC52-BEF2-8196-F6B7-FE6CE8A75472}"/>
                    </a:ext>
                  </a:extLst>
                </p14:cNvPr>
                <p14:cNvContentPartPr/>
                <p14:nvPr/>
              </p14:nvContentPartPr>
              <p14:xfrm>
                <a:off x="1753980" y="2703720"/>
                <a:ext cx="129960" cy="1627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8C8DC52-BEF2-8196-F6B7-FE6CE8A754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44980" y="2694720"/>
                  <a:ext cx="147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EF4DC64-632D-D960-9A0C-F81C7AAC9477}"/>
                    </a:ext>
                  </a:extLst>
                </p14:cNvPr>
                <p14:cNvContentPartPr/>
                <p14:nvPr/>
              </p14:nvContentPartPr>
              <p14:xfrm>
                <a:off x="1353660" y="2729640"/>
                <a:ext cx="11520" cy="12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EF4DC64-632D-D960-9A0C-F81C7AAC94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45020" y="2720640"/>
                  <a:ext cx="291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E8B56B4E-E83C-B8DD-4653-9ADB9424ABC5}"/>
                    </a:ext>
                  </a:extLst>
                </p14:cNvPr>
                <p14:cNvContentPartPr/>
                <p14:nvPr/>
              </p14:nvContentPartPr>
              <p14:xfrm>
                <a:off x="377700" y="2672400"/>
                <a:ext cx="1026000" cy="172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E8B56B4E-E83C-B8DD-4653-9ADB9424AB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8700" y="2663760"/>
                  <a:ext cx="1043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EE672B2-3F69-9BA1-4ACF-221E9B27E272}"/>
                    </a:ext>
                  </a:extLst>
                </p14:cNvPr>
                <p14:cNvContentPartPr/>
                <p14:nvPr/>
              </p14:nvContentPartPr>
              <p14:xfrm>
                <a:off x="809340" y="2887320"/>
                <a:ext cx="317160" cy="1569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EE672B2-3F69-9BA1-4ACF-221E9B27E2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0340" y="2878320"/>
                  <a:ext cx="334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FBB0B896-136B-38FA-AB0C-42AE6A9E9D89}"/>
                    </a:ext>
                  </a:extLst>
                </p14:cNvPr>
                <p14:cNvContentPartPr/>
                <p14:nvPr/>
              </p14:nvContentPartPr>
              <p14:xfrm>
                <a:off x="913020" y="2879400"/>
                <a:ext cx="133560" cy="369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FBB0B896-136B-38FA-AB0C-42AE6A9E9D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4020" y="2870760"/>
                  <a:ext cx="151200" cy="38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3480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반복문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88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0A28-F5A6-4558-B16F-FF3A7D90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CC787-DD29-47D1-B500-4C8CC43D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AA89F-20C0-4E17-8AF5-1A388D86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26AA-2A64-4B5C-8874-F38384F87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22494195-D188-421A-B3C5-FF53EB79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D90A-E5DF-45A3-9434-5FBF730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 (Integrated Development Environment)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8303B-5FDC-4E48-BA30-4FA4A300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IDE</a:t>
            </a:r>
          </a:p>
          <a:p>
            <a:pPr lvl="1"/>
            <a:r>
              <a:rPr lang="ko-KR" altLang="en-US"/>
              <a:t>통합개발환경</a:t>
            </a:r>
            <a:endParaRPr lang="en-US" altLang="ko-KR"/>
          </a:p>
          <a:p>
            <a:pPr lvl="1"/>
            <a:r>
              <a:rPr lang="ko-KR" altLang="en-US"/>
              <a:t>파이썬 파일의 작성을 지원하는 각종 기능 제공</a:t>
            </a:r>
            <a:endParaRPr lang="en-US" altLang="ko-KR"/>
          </a:p>
          <a:p>
            <a:pPr lvl="2"/>
            <a:r>
              <a:rPr lang="ko-KR" altLang="en-US"/>
              <a:t>패키지 관리</a:t>
            </a:r>
            <a:endParaRPr lang="en-US" altLang="ko-KR"/>
          </a:p>
          <a:p>
            <a:pPr lvl="2"/>
            <a:r>
              <a:rPr lang="ko-KR" altLang="en-US"/>
              <a:t>구문 자동완성</a:t>
            </a:r>
            <a:endParaRPr lang="en-US" altLang="ko-KR"/>
          </a:p>
          <a:p>
            <a:pPr lvl="2"/>
            <a:r>
              <a:rPr lang="ko-KR" altLang="en-US"/>
              <a:t>문법오류 </a:t>
            </a:r>
            <a:endParaRPr lang="en-US" altLang="ko-KR"/>
          </a:p>
          <a:p>
            <a:pPr lvl="2"/>
            <a:r>
              <a:rPr lang="ko-KR" altLang="en-US"/>
              <a:t>괄호 자동완성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..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특강에서 활용할 </a:t>
            </a:r>
            <a:r>
              <a:rPr lang="en-US" altLang="ko-KR"/>
              <a:t>IDE </a:t>
            </a:r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파이참 </a:t>
            </a:r>
            <a:r>
              <a:rPr lang="en-US" altLang="ko-KR"/>
              <a:t>(pycharm)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A699D-BD06-42A5-BC3B-CB2806D5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8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39A7-AF85-4CD7-8B6F-587C49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0E3A-F243-4B11-A4B6-3D0F16B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D40F-2830-42AB-8FE0-496CD03E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5FD7E1-3340-4D4B-BF60-A14798AB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지금까지</a:t>
            </a:r>
            <a:r>
              <a:rPr lang="en-US" altLang="ko-KR" sz="2000" dirty="0"/>
              <a:t>: </a:t>
            </a:r>
            <a:r>
              <a:rPr lang="ko-KR" altLang="en-US" sz="2000" dirty="0"/>
              <a:t>하나의 변수에 한 개의 값만 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91F28-99B4-419C-A90F-008884CFB4AF}"/>
              </a:ext>
            </a:extLst>
          </p:cNvPr>
          <p:cNvGrpSpPr/>
          <p:nvPr/>
        </p:nvGrpSpPr>
        <p:grpSpPr>
          <a:xfrm>
            <a:off x="1597338" y="2959594"/>
            <a:ext cx="2438400" cy="2438400"/>
            <a:chOff x="1597338" y="2959594"/>
            <a:chExt cx="2438400" cy="2438400"/>
          </a:xfrm>
        </p:grpSpPr>
        <p:pic>
          <p:nvPicPr>
            <p:cNvPr id="9" name="Picture 2" descr="Image result for bucket icon">
              <a:extLst>
                <a:ext uri="{FF2B5EF4-FFF2-40B4-BE49-F238E27FC236}">
                  <a16:creationId xmlns:a16="http://schemas.microsoft.com/office/drawing/2014/main" id="{1C7FCBFB-863F-4CC8-A6A6-A2DF27513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6D108E-B626-4DDF-BAFA-A45A0DAED608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CA31B-651D-413C-8F03-8ABC9C9B779E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FE110-9F82-4485-9072-3DC5263BF150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81DF6-1387-4787-A6E3-8FE22B88E837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도형 13">
            <a:extLst>
              <a:ext uri="{FF2B5EF4-FFF2-40B4-BE49-F238E27FC236}">
                <a16:creationId xmlns:a16="http://schemas.microsoft.com/office/drawing/2014/main" id="{A8583CD5-1BEB-42FA-88DB-BCE0938A7FE2}"/>
              </a:ext>
            </a:extLst>
          </p:cNvPr>
          <p:cNvSpPr/>
          <p:nvPr/>
        </p:nvSpPr>
        <p:spPr>
          <a:xfrm rot="18044756" flipH="1">
            <a:off x="3572881" y="2803304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336D-70DD-4CE4-BB89-9E2FB6BDBF23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5FC88-C5DC-4D5A-896B-1D652C61DF22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CE804-844A-4EBB-B355-9DE43F9F2303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20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4E5D-CD82-452B-86F6-3004798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538D8-BB87-40ED-B753-7C7AA86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다룰 수 있는 값의 종류 중 하나</a:t>
            </a:r>
            <a:endParaRPr lang="en-US" altLang="ko-KR" sz="2000" dirty="0"/>
          </a:p>
          <a:p>
            <a:r>
              <a:rPr lang="ko-KR" altLang="en-US" sz="2000" dirty="0"/>
              <a:t>여러 개의 값을 순서에 따라 담아 놓은 </a:t>
            </a:r>
            <a:r>
              <a:rPr lang="en-US" altLang="ko-KR" sz="2000" dirty="0"/>
              <a:t>‘</a:t>
            </a:r>
            <a:r>
              <a:rPr lang="ko-KR" altLang="en-US" sz="2000" dirty="0"/>
              <a:t>자료구조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86CD-01F8-4A10-9BB7-4124979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D836-0CBA-41AB-B783-7DE6F1F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1066F-E47D-4C46-AC1C-528EEBE80BAA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8" name="Picture 2" descr="Image result for bucket icon">
              <a:extLst>
                <a:ext uri="{FF2B5EF4-FFF2-40B4-BE49-F238E27FC236}">
                  <a16:creationId xmlns:a16="http://schemas.microsoft.com/office/drawing/2014/main" id="{F1DEA33E-7C6D-489A-B85E-8A3B80D1E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E0170-AB32-433E-9ADE-66FE0154805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80AE6-DA72-4541-B04C-A7BC3177A500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E575A6-0546-4426-90AB-872167BC7A7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BF660-7018-4EA9-9056-60198BB21A18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5CFE8-BE19-4814-ACD9-ECC957D8C387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E45B-EC03-4496-99A9-A831DE59D188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0BD65-3FCD-4CF8-BBE0-5A4CB625F194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FC0E72-3D75-4619-9BC0-7D3D7959B3AC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3D21A-334F-4176-9804-BA8E17DC110F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4D28DF-3C0B-4B28-AAEF-1BCFC89C93B5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ABEB5-8409-44A2-BC84-397680AED05C}"/>
              </a:ext>
            </a:extLst>
          </p:cNvPr>
          <p:cNvSpPr txBox="1"/>
          <p:nvPr/>
        </p:nvSpPr>
        <p:spPr>
          <a:xfrm>
            <a:off x="6535225" y="6177210"/>
            <a:ext cx="12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397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02A91-B963-4794-B4E9-F91EFFA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8DF78-AC17-433C-9311-811E545A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리스트도 또다른 형태의 값이다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변수에 저장할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A542-5BAD-4987-B804-493AE153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0A9DB6-91D0-4C23-A108-5841C1D0B6E7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BD3D68FE-A0A9-4D86-9E95-70175747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ED0C9-9AA0-4912-98EA-5C32E70166A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462C-3823-4EE1-B536-3C2578318BC8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1EEE5-1CB3-4322-A0D0-4BBE48C7CBE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8F4CC-8181-4F4B-A1BB-AB2241FCE862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F865-D89A-44CB-A166-C4C9B558C7EE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7A380-7694-40E0-B180-7D3FAD69E595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746A2-7EF3-403F-90AA-B4AE07AD1A70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06751-D214-4D8E-8059-BD2FC59CB013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614E4-658A-491F-8416-56F775E8D9F1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56B7-FD37-4676-AEED-6B57CC08E5CB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A885-57DE-43FC-A35A-827DA4BC145E}"/>
              </a:ext>
            </a:extLst>
          </p:cNvPr>
          <p:cNvSpPr txBox="1"/>
          <p:nvPr/>
        </p:nvSpPr>
        <p:spPr>
          <a:xfrm>
            <a:off x="6321804" y="6177210"/>
            <a:ext cx="113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7DFBD4C6-1CB9-4D46-AFD8-FC1BB32F6722}"/>
              </a:ext>
            </a:extLst>
          </p:cNvPr>
          <p:cNvSpPr/>
          <p:nvPr/>
        </p:nvSpPr>
        <p:spPr>
          <a:xfrm rot="3555244" flipH="1" flipV="1">
            <a:off x="3368694" y="4783025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26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60FFC-919B-4BC4-8971-78B96143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F9EE-AEC2-4ADE-9F12-3EDA6416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4CE24-3EC5-4A25-AD9E-256F9BD4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0" y="1022010"/>
            <a:ext cx="5496039" cy="2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4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FA03-CA4B-4320-8133-96D71404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2CAC0-8F86-4D87-9AA4-32C09119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ko-KR" altLang="en-US" dirty="0"/>
              <a:t>리스트의 길이</a:t>
            </a:r>
            <a:r>
              <a:rPr lang="en-US" altLang="ko-KR" dirty="0"/>
              <a:t>, </a:t>
            </a:r>
            <a:r>
              <a:rPr lang="ko-KR" altLang="en-US" dirty="0" err="1"/>
              <a:t>담을수</a:t>
            </a:r>
            <a:r>
              <a:rPr lang="ko-KR" altLang="en-US" dirty="0"/>
              <a:t> 있는 값의 종류 모두 자유롭다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44867-98D0-471B-979C-6A672663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74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BDEE7C-FC86-4296-9BF9-923F73D477B8}"/>
              </a:ext>
            </a:extLst>
          </p:cNvPr>
          <p:cNvGrpSpPr/>
          <p:nvPr/>
        </p:nvGrpSpPr>
        <p:grpSpPr>
          <a:xfrm>
            <a:off x="943779" y="262712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54A43AAB-6984-4A6B-B8F0-26A5DB7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8A1FCE-F8A4-4285-AA03-745F9EF79CBE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415E-1283-4AE6-AAAF-A049F5A8A72E}"/>
              </a:ext>
            </a:extLst>
          </p:cNvPr>
          <p:cNvSpPr/>
          <p:nvPr/>
        </p:nvSpPr>
        <p:spPr>
          <a:xfrm>
            <a:off x="5027287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9AA24-C3F5-4B39-9E9C-8B6013BF97A4}"/>
              </a:ext>
            </a:extLst>
          </p:cNvPr>
          <p:cNvSpPr/>
          <p:nvPr/>
        </p:nvSpPr>
        <p:spPr>
          <a:xfrm>
            <a:off x="6003831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52507-0440-4F9F-A033-CF067586F5B7}"/>
              </a:ext>
            </a:extLst>
          </p:cNvPr>
          <p:cNvSpPr/>
          <p:nvPr/>
        </p:nvSpPr>
        <p:spPr>
          <a:xfrm>
            <a:off x="6980375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2DC98E7D-9B9D-488C-82B7-A05B42F9514D}"/>
              </a:ext>
            </a:extLst>
          </p:cNvPr>
          <p:cNvSpPr/>
          <p:nvPr/>
        </p:nvSpPr>
        <p:spPr>
          <a:xfrm rot="8100000" flipV="1">
            <a:off x="2871546" y="208021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1CEB-707B-41D1-80F4-32E058199A6D}"/>
              </a:ext>
            </a:extLst>
          </p:cNvPr>
          <p:cNvSpPr/>
          <p:nvPr/>
        </p:nvSpPr>
        <p:spPr>
          <a:xfrm>
            <a:off x="5027287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F1580-40C5-4244-9B55-655A53705ECD}"/>
              </a:ext>
            </a:extLst>
          </p:cNvPr>
          <p:cNvSpPr/>
          <p:nvPr/>
        </p:nvSpPr>
        <p:spPr>
          <a:xfrm>
            <a:off x="6003831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2EB3-6D77-40D7-83A9-F8ABDCDA2671}"/>
              </a:ext>
            </a:extLst>
          </p:cNvPr>
          <p:cNvSpPr/>
          <p:nvPr/>
        </p:nvSpPr>
        <p:spPr>
          <a:xfrm>
            <a:off x="6980375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CD9601-BD7A-4A8A-B12B-B2D3654A3667}"/>
              </a:ext>
            </a:extLst>
          </p:cNvPr>
          <p:cNvSpPr/>
          <p:nvPr/>
        </p:nvSpPr>
        <p:spPr>
          <a:xfrm>
            <a:off x="7956919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75490-AD85-48F5-B90D-29FD2B961AAD}"/>
              </a:ext>
            </a:extLst>
          </p:cNvPr>
          <p:cNvSpPr/>
          <p:nvPr/>
        </p:nvSpPr>
        <p:spPr>
          <a:xfrm>
            <a:off x="5027287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763EE-0D59-462F-9834-9A4226482FE7}"/>
              </a:ext>
            </a:extLst>
          </p:cNvPr>
          <p:cNvSpPr/>
          <p:nvPr/>
        </p:nvSpPr>
        <p:spPr>
          <a:xfrm>
            <a:off x="6003831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F7F3A-B2CB-4456-9582-EAAC800F4BCE}"/>
              </a:ext>
            </a:extLst>
          </p:cNvPr>
          <p:cNvSpPr/>
          <p:nvPr/>
        </p:nvSpPr>
        <p:spPr>
          <a:xfrm>
            <a:off x="6980375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7384F-9765-4E88-A51B-E592C42ACDB0}"/>
              </a:ext>
            </a:extLst>
          </p:cNvPr>
          <p:cNvSpPr/>
          <p:nvPr/>
        </p:nvSpPr>
        <p:spPr>
          <a:xfrm>
            <a:off x="7956919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2876CA-1426-4472-AC2F-90F97CF82372}"/>
              </a:ext>
            </a:extLst>
          </p:cNvPr>
          <p:cNvSpPr/>
          <p:nvPr/>
        </p:nvSpPr>
        <p:spPr>
          <a:xfrm>
            <a:off x="5027287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B617-16E4-4F18-ADD9-66D2B7D3DAA7}"/>
              </a:ext>
            </a:extLst>
          </p:cNvPr>
          <p:cNvSpPr/>
          <p:nvPr/>
        </p:nvSpPr>
        <p:spPr>
          <a:xfrm>
            <a:off x="6003831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B3D90-188A-49A4-BB9A-F74FCBB95237}"/>
              </a:ext>
            </a:extLst>
          </p:cNvPr>
          <p:cNvSpPr/>
          <p:nvPr/>
        </p:nvSpPr>
        <p:spPr>
          <a:xfrm>
            <a:off x="6980375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1853E-DDFB-470F-A590-3EC77EEE80FF}"/>
              </a:ext>
            </a:extLst>
          </p:cNvPr>
          <p:cNvSpPr/>
          <p:nvPr/>
        </p:nvSpPr>
        <p:spPr>
          <a:xfrm>
            <a:off x="7956919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A2C7-A1F0-4A13-BD95-1CBDE0A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1C3-9CEC-47E9-ADA5-CBF1CEC9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변수들에 리스트를 </a:t>
            </a:r>
            <a:r>
              <a:rPr lang="ko-KR" altLang="en-US" sz="2000" dirty="0"/>
              <a:t>저장하고</a:t>
            </a:r>
            <a:r>
              <a:rPr lang="en-US" altLang="ko-KR" sz="2000" dirty="0"/>
              <a:t>, print</a:t>
            </a:r>
            <a:r>
              <a:rPr lang="ko-KR" altLang="en-US" sz="2000" dirty="0"/>
              <a:t>를 이용해 값을 </a:t>
            </a:r>
            <a:r>
              <a:rPr lang="ko-KR" altLang="en-US" sz="2000" dirty="0" err="1"/>
              <a:t>확인해보시오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47D99-B6A1-4355-BCFA-B214389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549CB-2CA0-45D0-8315-309028F06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BE20B1-E47A-4D16-AFB3-0A51411F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6646"/>
            <a:ext cx="7315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76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EAEA3-A0B0-4D47-B4F5-001196F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615E-83C8-4DD1-B81D-B525B53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코드가 일정한 횟수 혹은 조건에 따라 반복적으로 실행되는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>
                <a:solidFill>
                  <a:srgbClr val="FF0000"/>
                </a:solidFill>
              </a:rPr>
              <a:t>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을 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9494C-FEEA-46C2-B5AC-5737D5B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25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5128F-9084-436A-AED1-78DADC1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B0CEE-D10A-4CA6-9BFA-9F3E86C3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D975D-3B40-4440-9BCE-B058501147AD}"/>
              </a:ext>
            </a:extLst>
          </p:cNvPr>
          <p:cNvSpPr txBox="1"/>
          <p:nvPr/>
        </p:nvSpPr>
        <p:spPr>
          <a:xfrm>
            <a:off x="811637" y="1425539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for </a:t>
            </a:r>
            <a:r>
              <a:rPr lang="ko-KR" altLang="en-US" sz="2400" dirty="0">
                <a:latin typeface="Consolas" panose="020B0609020204030204" pitchFamily="49" charset="0"/>
              </a:rPr>
              <a:t>카운터변수 </a:t>
            </a:r>
            <a:r>
              <a:rPr lang="en-US" altLang="ko-KR" sz="2400" dirty="0">
                <a:latin typeface="Consolas" panose="020B0609020204030204" pitchFamily="49" charset="0"/>
              </a:rPr>
              <a:t>in </a:t>
            </a:r>
            <a:r>
              <a:rPr lang="ko-KR" altLang="en-US" sz="2400" dirty="0">
                <a:latin typeface="Consolas" panose="020B0609020204030204" pitchFamily="49" charset="0"/>
              </a:rPr>
              <a:t>리스트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CE81C-1EC1-4EB4-8036-5D87D45D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5" y="2862834"/>
            <a:ext cx="5513073" cy="2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38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74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2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8482-029F-49FC-B618-4FA4D32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E7544-C33D-4378-9EF3-E534CC6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 다운로드 사이트 방문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https://www.jetbrains.com/pycharm/</a:t>
            </a:r>
            <a:endParaRPr lang="en-US" altLang="ko-KR"/>
          </a:p>
          <a:p>
            <a:r>
              <a:rPr lang="en-US" altLang="ko-KR"/>
              <a:t>2) community </a:t>
            </a:r>
            <a:r>
              <a:rPr lang="ko-KR" altLang="en-US"/>
              <a:t>버전 다운로드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모든 박스 체크 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D4EE-052A-4CC7-9165-770E06D2E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77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6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네번째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280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7C93-170B-432B-8976-091BCFC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7215C-6D04-4398-82F7-919ACE00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16AE3-9B57-4F35-9D67-1EB54B29C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F7883-DADF-41EB-96DB-554F08AD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1"/>
          <a:stretch/>
        </p:blipFill>
        <p:spPr>
          <a:xfrm>
            <a:off x="385066" y="986319"/>
            <a:ext cx="4908007" cy="47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47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D147-D169-4080-98EB-9F8A7500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DE07A-E8FC-4616-9D0D-65DF2E11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D8154-89DA-43D1-B08B-3E2ECA708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68451-E21F-45A5-A9C6-AF3C657E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7"/>
            <a:ext cx="5851641" cy="3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4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4681-770F-47DA-B165-E1F011F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F9453-F2B2-4700-A0A0-85B0A2F6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025"/>
            <a:ext cx="8229600" cy="15697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n,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 err="1"/>
              <a:t>출력값</a:t>
            </a:r>
            <a:r>
              <a:rPr lang="en-US" altLang="ko-KR" dirty="0"/>
              <a:t>: [0, 1, …, n-1], </a:t>
            </a:r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값을 가진 리스트를 간편하게 생성하고 </a:t>
            </a:r>
            <a:r>
              <a:rPr lang="ko-KR" altLang="en-US" dirty="0" err="1"/>
              <a:t>싶을때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21184-924D-4ED2-B047-C0B5D9A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A83C-F8BC-4BB4-B3DF-F3D26900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CC8DA-1A2F-41E9-A260-B6407D06574C}"/>
              </a:ext>
            </a:extLst>
          </p:cNvPr>
          <p:cNvSpPr txBox="1"/>
          <p:nvPr/>
        </p:nvSpPr>
        <p:spPr>
          <a:xfrm>
            <a:off x="457200" y="1209234"/>
            <a:ext cx="457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range(n)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DD4AA-669E-4143-8278-BAE0FF1B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0"/>
          <a:stretch/>
        </p:blipFill>
        <p:spPr>
          <a:xfrm>
            <a:off x="301856" y="3554858"/>
            <a:ext cx="5399275" cy="2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3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5F62-7151-459A-B62B-95A1F4C5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명령어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C7A5-A576-475F-9ACA-343E1614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CDB43-9E04-4C8C-AE22-85A8A6C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17658-43D7-4003-B33B-69D54ED5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495850" cy="46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9FDF-6E5B-48AC-ADA6-7555DB7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B50982-5748-48D3-AE11-C271C14C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888157"/>
            <a:ext cx="5791200" cy="1981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FFD34-2DCD-4539-AADD-C4FB7BAB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0CA7-7DC6-41F1-B59F-9087C4427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44CC0-9E7A-4A44-8790-8558819D2864}"/>
              </a:ext>
            </a:extLst>
          </p:cNvPr>
          <p:cNvSpPr/>
          <p:nvPr/>
        </p:nvSpPr>
        <p:spPr>
          <a:xfrm>
            <a:off x="457200" y="1446644"/>
            <a:ext cx="233875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20F55-6D8C-4943-9834-3D239E2B2348}"/>
              </a:ext>
            </a:extLst>
          </p:cNvPr>
          <p:cNvSpPr/>
          <p:nvPr/>
        </p:nvSpPr>
        <p:spPr>
          <a:xfrm>
            <a:off x="2806228" y="1446483"/>
            <a:ext cx="81768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DF048797-61F3-46D4-B2E8-30C0898F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" y="2819978"/>
            <a:ext cx="767715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BBA02-2E9F-4808-A265-0BDEAFC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1" y="3915353"/>
            <a:ext cx="7620000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B2857-0D83-4F64-AC8A-BA05793D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" y="4935085"/>
            <a:ext cx="6239786" cy="1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2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</a:t>
            </a:r>
            <a:r>
              <a:rPr lang="ko-KR" altLang="en-US" dirty="0"/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의 오른쪽 부분의 연산이 모두 이루어져 값으로 변환된 후 변수에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104007" y="404821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84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값을 할당하기 전</a:t>
            </a:r>
            <a:r>
              <a:rPr lang="en-US" altLang="ko-KR" dirty="0"/>
              <a:t> =</a:t>
            </a:r>
            <a:r>
              <a:rPr lang="ko-KR" altLang="en-US" dirty="0"/>
              <a:t>의 오른쪽 부분의 연산이 먼저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396970" y="448322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6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827E1F1-F70E-42B5-BFE2-BE83203A9F67}"/>
              </a:ext>
            </a:extLst>
          </p:cNvPr>
          <p:cNvSpPr/>
          <p:nvPr/>
        </p:nvSpPr>
        <p:spPr>
          <a:xfrm rot="5400000">
            <a:off x="2405293" y="3935582"/>
            <a:ext cx="406153" cy="820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36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6009-8635-446B-AD88-E5D1F8A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97F1-6194-4DE6-8FCF-5958FC55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변수 자신을 업데이트할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CDF5-8DE1-4080-B8F9-805CB3D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337E-2EDC-4FC2-8F04-EFBCA4A1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FBA64-249B-4F0C-8A75-F3F32FAA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212"/>
            <a:ext cx="6368051" cy="4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670-073E-4E24-A666-1A64375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63716-72BB-4546-9194-5A012458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project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= </a:t>
            </a:r>
            <a:r>
              <a:rPr lang="ko-KR" altLang="en-US"/>
              <a:t>여러 개의 파이썬 파일</a:t>
            </a:r>
            <a:endParaRPr lang="en-US" altLang="ko-KR"/>
          </a:p>
          <a:p>
            <a:pPr lvl="1"/>
            <a:r>
              <a:rPr lang="ko-KR" altLang="en-US"/>
              <a:t>하나의 폴더를 만들고</a:t>
            </a:r>
            <a:r>
              <a:rPr lang="en-US" altLang="ko-KR"/>
              <a:t>, </a:t>
            </a:r>
            <a:r>
              <a:rPr lang="ko-KR" altLang="en-US"/>
              <a:t>그 안에 여러 개의 파이썬 파일을 추가하는 형태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open </a:t>
            </a:r>
          </a:p>
          <a:p>
            <a:pPr lvl="1"/>
            <a:r>
              <a:rPr lang="ko-KR" altLang="en-US"/>
              <a:t>기존 폴더 여는것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AC142-CBBD-4E4C-BE21-8885CB15E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8B6A5-8139-4D17-B292-A5F28FC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8" y="2745649"/>
            <a:ext cx="4551589" cy="3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2B315-8253-4209-969B-27433905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3D30FEA-AE49-4D49-878F-FAB32EB4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33" y="938212"/>
            <a:ext cx="5276850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3DB7-F38C-4876-AB59-4549B6DF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90</a:t>
            </a:fld>
            <a:endParaRPr 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DC4FD4-98A3-B7F2-E170-0F163752D0F1}"/>
              </a:ext>
            </a:extLst>
          </p:cNvPr>
          <p:cNvGrpSpPr/>
          <p:nvPr/>
        </p:nvGrpSpPr>
        <p:grpSpPr>
          <a:xfrm>
            <a:off x="5039383" y="-18912"/>
            <a:ext cx="1500840" cy="385200"/>
            <a:chOff x="5039383" y="-18912"/>
            <a:chExt cx="150084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C6E8028-8916-8F8F-C3B8-7FB6D2BCFF1C}"/>
                    </a:ext>
                  </a:extLst>
                </p14:cNvPr>
                <p14:cNvContentPartPr/>
                <p14:nvPr/>
              </p14:nvContentPartPr>
              <p14:xfrm>
                <a:off x="5039383" y="35448"/>
                <a:ext cx="181800" cy="26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C6E8028-8916-8F8F-C3B8-7FB6D2BCFF1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30383" y="26448"/>
                  <a:ext cx="199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8585CAD-B741-5F42-C7C9-F5E4974C1DA4}"/>
                    </a:ext>
                  </a:extLst>
                </p14:cNvPr>
                <p14:cNvContentPartPr/>
                <p14:nvPr/>
              </p14:nvContentPartPr>
              <p14:xfrm>
                <a:off x="5074303" y="63168"/>
                <a:ext cx="163440" cy="279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8585CAD-B741-5F42-C7C9-F5E4974C1D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65303" y="54528"/>
                  <a:ext cx="181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99F8E73-036F-F9B0-DEC1-8B33CFFF9384}"/>
                    </a:ext>
                  </a:extLst>
                </p14:cNvPr>
                <p14:cNvContentPartPr/>
                <p14:nvPr/>
              </p14:nvContentPartPr>
              <p14:xfrm>
                <a:off x="5262583" y="59208"/>
                <a:ext cx="32760" cy="253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99F8E73-036F-F9B0-DEC1-8B33CFFF93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53943" y="50568"/>
                  <a:ext cx="50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672FA1A-90FF-23DF-8472-599BA207E5BC}"/>
                    </a:ext>
                  </a:extLst>
                </p14:cNvPr>
                <p14:cNvContentPartPr/>
                <p14:nvPr/>
              </p14:nvContentPartPr>
              <p14:xfrm>
                <a:off x="5357623" y="285288"/>
                <a:ext cx="39960" cy="406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672FA1A-90FF-23DF-8472-599BA207E5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48623" y="276288"/>
                  <a:ext cx="57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FB71E2B-43C0-23F3-67C1-6E38F5A93A5A}"/>
                    </a:ext>
                  </a:extLst>
                </p14:cNvPr>
                <p14:cNvContentPartPr/>
                <p14:nvPr/>
              </p14:nvContentPartPr>
              <p14:xfrm>
                <a:off x="5490823" y="39768"/>
                <a:ext cx="231120" cy="262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FB71E2B-43C0-23F3-67C1-6E38F5A93A5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2183" y="30768"/>
                  <a:ext cx="248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C7B4D9F-8EA5-042E-A896-3EA0A8262E91}"/>
                    </a:ext>
                  </a:extLst>
                </p14:cNvPr>
                <p14:cNvContentPartPr/>
                <p14:nvPr/>
              </p14:nvContentPartPr>
              <p14:xfrm>
                <a:off x="5819503" y="23928"/>
                <a:ext cx="107280" cy="2768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C7B4D9F-8EA5-042E-A896-3EA0A8262E9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10503" y="15288"/>
                  <a:ext cx="124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34808B6-D173-AC81-522A-B7D75C259CAE}"/>
                    </a:ext>
                  </a:extLst>
                </p14:cNvPr>
                <p14:cNvContentPartPr/>
                <p14:nvPr/>
              </p14:nvContentPartPr>
              <p14:xfrm>
                <a:off x="6025783" y="-11712"/>
                <a:ext cx="249840" cy="225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34808B6-D173-AC81-522A-B7D75C259C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17143" y="-20352"/>
                  <a:ext cx="267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C0A11D-4F30-4C03-F227-81859D091484}"/>
                    </a:ext>
                  </a:extLst>
                </p14:cNvPr>
                <p14:cNvContentPartPr/>
                <p14:nvPr/>
              </p14:nvContentPartPr>
              <p14:xfrm>
                <a:off x="6154663" y="29328"/>
                <a:ext cx="47520" cy="2574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C0A11D-4F30-4C03-F227-81859D0914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5663" y="20688"/>
                  <a:ext cx="65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8362841-EA9A-FC4D-18FD-02B1C0B148EE}"/>
                    </a:ext>
                  </a:extLst>
                </p14:cNvPr>
                <p14:cNvContentPartPr/>
                <p14:nvPr/>
              </p14:nvContentPartPr>
              <p14:xfrm>
                <a:off x="5954143" y="-18912"/>
                <a:ext cx="586080" cy="385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8362841-EA9A-FC4D-18FD-02B1C0B148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945143" y="-27552"/>
                  <a:ext cx="60372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2250838-332C-C20C-5F02-327A3E0849AD}"/>
              </a:ext>
            </a:extLst>
          </p:cNvPr>
          <p:cNvGrpSpPr/>
          <p:nvPr/>
        </p:nvGrpSpPr>
        <p:grpSpPr>
          <a:xfrm>
            <a:off x="5044783" y="508128"/>
            <a:ext cx="4087440" cy="3256560"/>
            <a:chOff x="5044783" y="508128"/>
            <a:chExt cx="4087440" cy="32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565AA7A-E100-DC6B-1237-BE113399C2E2}"/>
                    </a:ext>
                  </a:extLst>
                </p14:cNvPr>
                <p14:cNvContentPartPr/>
                <p14:nvPr/>
              </p14:nvContentPartPr>
              <p14:xfrm>
                <a:off x="5262943" y="3545448"/>
                <a:ext cx="110520" cy="2192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565AA7A-E100-DC6B-1237-BE113399C2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53943" y="3536808"/>
                  <a:ext cx="1281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9A665C9-7BE3-9301-F3FC-C9DE5D2C4334}"/>
                    </a:ext>
                  </a:extLst>
                </p14:cNvPr>
                <p14:cNvContentPartPr/>
                <p14:nvPr/>
              </p14:nvContentPartPr>
              <p14:xfrm>
                <a:off x="5473543" y="3410808"/>
                <a:ext cx="138240" cy="28512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9A665C9-7BE3-9301-F3FC-C9DE5D2C43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4903" y="3401808"/>
                  <a:ext cx="1558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639C7FA-0FD2-7BBE-F976-018B443B6E81}"/>
                    </a:ext>
                  </a:extLst>
                </p14:cNvPr>
                <p14:cNvContentPartPr/>
                <p14:nvPr/>
              </p14:nvContentPartPr>
              <p14:xfrm>
                <a:off x="5623663" y="3457608"/>
                <a:ext cx="174600" cy="1630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639C7FA-0FD2-7BBE-F976-018B443B6E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14663" y="3448608"/>
                  <a:ext cx="192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743D741-EA17-2013-0AEC-E2EE00D4EBA1}"/>
                    </a:ext>
                  </a:extLst>
                </p14:cNvPr>
                <p14:cNvContentPartPr/>
                <p14:nvPr/>
              </p14:nvContentPartPr>
              <p14:xfrm>
                <a:off x="5963863" y="3266808"/>
                <a:ext cx="271800" cy="3060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743D741-EA17-2013-0AEC-E2EE00D4EB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4863" y="3258168"/>
                  <a:ext cx="289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2877084-AB7B-903E-6F00-2B4EEF66E129}"/>
                    </a:ext>
                  </a:extLst>
                </p14:cNvPr>
                <p14:cNvContentPartPr/>
                <p14:nvPr/>
              </p14:nvContentPartPr>
              <p14:xfrm>
                <a:off x="6426823" y="3272208"/>
                <a:ext cx="46440" cy="2671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2877084-AB7B-903E-6F00-2B4EEF66E1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18183" y="3263208"/>
                  <a:ext cx="64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EA2FDB6-7ED1-D612-D643-C51975601590}"/>
                    </a:ext>
                  </a:extLst>
                </p14:cNvPr>
                <p14:cNvContentPartPr/>
                <p14:nvPr/>
              </p14:nvContentPartPr>
              <p14:xfrm>
                <a:off x="6304783" y="3346368"/>
                <a:ext cx="221760" cy="86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EA2FDB6-7ED1-D612-D643-C519756015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96143" y="3337728"/>
                  <a:ext cx="2394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637AD09-FAF7-B079-4D95-FF80259E115D}"/>
                    </a:ext>
                  </a:extLst>
                </p14:cNvPr>
                <p14:cNvContentPartPr/>
                <p14:nvPr/>
              </p14:nvContentPartPr>
              <p14:xfrm>
                <a:off x="6636343" y="3133248"/>
                <a:ext cx="285840" cy="51696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637AD09-FAF7-B079-4D95-FF80259E115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27343" y="3124248"/>
                  <a:ext cx="3034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CC7D3410-BE94-F157-6025-6BFEEA7165E4}"/>
                    </a:ext>
                  </a:extLst>
                </p14:cNvPr>
                <p14:cNvContentPartPr/>
                <p14:nvPr/>
              </p14:nvContentPartPr>
              <p14:xfrm>
                <a:off x="5185183" y="2760648"/>
                <a:ext cx="124920" cy="2314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CC7D3410-BE94-F157-6025-6BFEEA7165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6543" y="2752008"/>
                  <a:ext cx="1425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A7F58D4-0FAE-CB16-83E1-B4E079042C91}"/>
                    </a:ext>
                  </a:extLst>
                </p14:cNvPr>
                <p14:cNvContentPartPr/>
                <p14:nvPr/>
              </p14:nvContentPartPr>
              <p14:xfrm>
                <a:off x="5350063" y="2657328"/>
                <a:ext cx="171720" cy="2937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A7F58D4-0FAE-CB16-83E1-B4E079042C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1423" y="2648688"/>
                  <a:ext cx="189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7F770CCB-70BD-AEBB-846C-001FE507EF78}"/>
                    </a:ext>
                  </a:extLst>
                </p14:cNvPr>
                <p14:cNvContentPartPr/>
                <p14:nvPr/>
              </p14:nvContentPartPr>
              <p14:xfrm>
                <a:off x="5504863" y="2731848"/>
                <a:ext cx="187920" cy="1242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7F770CCB-70BD-AEBB-846C-001FE507EF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96223" y="2723208"/>
                  <a:ext cx="205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8D95413-1A54-D06E-44B0-E3F5E5D5C7BC}"/>
                    </a:ext>
                  </a:extLst>
                </p14:cNvPr>
                <p14:cNvContentPartPr/>
                <p14:nvPr/>
              </p14:nvContentPartPr>
              <p14:xfrm>
                <a:off x="5807983" y="2706288"/>
                <a:ext cx="122400" cy="1594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8D95413-1A54-D06E-44B0-E3F5E5D5C7B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98983" y="2697288"/>
                  <a:ext cx="14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33FB62F-7A9C-FE81-AB76-672FAD03A983}"/>
                    </a:ext>
                  </a:extLst>
                </p14:cNvPr>
                <p14:cNvContentPartPr/>
                <p14:nvPr/>
              </p14:nvContentPartPr>
              <p14:xfrm>
                <a:off x="5948743" y="2609088"/>
                <a:ext cx="126360" cy="209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33FB62F-7A9C-FE81-AB76-672FAD03A98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39743" y="2600088"/>
                  <a:ext cx="144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AE685AA-F20A-C2F8-8111-1F2AC0B3902A}"/>
                    </a:ext>
                  </a:extLst>
                </p14:cNvPr>
                <p14:cNvContentPartPr/>
                <p14:nvPr/>
              </p14:nvContentPartPr>
              <p14:xfrm>
                <a:off x="6091663" y="2540328"/>
                <a:ext cx="210600" cy="2851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AE685AA-F20A-C2F8-8111-1F2AC0B390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82663" y="2531328"/>
                  <a:ext cx="2282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ED426CC-CD40-8E37-B64E-A93089AA4A62}"/>
                    </a:ext>
                  </a:extLst>
                </p14:cNvPr>
                <p14:cNvContentPartPr/>
                <p14:nvPr/>
              </p14:nvContentPartPr>
              <p14:xfrm>
                <a:off x="6450583" y="2437008"/>
                <a:ext cx="174960" cy="31680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ED426CC-CD40-8E37-B64E-A93089AA4A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1943" y="2428008"/>
                  <a:ext cx="1926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4E3D07A5-26DA-0958-5BC0-4DC805FD42D0}"/>
                    </a:ext>
                  </a:extLst>
                </p14:cNvPr>
                <p14:cNvContentPartPr/>
                <p14:nvPr/>
              </p14:nvContentPartPr>
              <p14:xfrm>
                <a:off x="5044783" y="642408"/>
                <a:ext cx="150480" cy="2426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4E3D07A5-26DA-0958-5BC0-4DC805FD42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6143" y="633768"/>
                  <a:ext cx="168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4A634D4-6302-0361-A340-F55DFA61193D}"/>
                    </a:ext>
                  </a:extLst>
                </p14:cNvPr>
                <p14:cNvContentPartPr/>
                <p14:nvPr/>
              </p14:nvContentPartPr>
              <p14:xfrm>
                <a:off x="5240623" y="552048"/>
                <a:ext cx="112320" cy="283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4A634D4-6302-0361-A340-F55DFA6119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31983" y="543408"/>
                  <a:ext cx="129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0AD3057-215B-5ECC-BFFB-24142BE180AC}"/>
                    </a:ext>
                  </a:extLst>
                </p14:cNvPr>
                <p14:cNvContentPartPr/>
                <p14:nvPr/>
              </p14:nvContentPartPr>
              <p14:xfrm>
                <a:off x="5472463" y="651408"/>
                <a:ext cx="140040" cy="324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0AD3057-215B-5ECC-BFFB-24142BE180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63823" y="642408"/>
                  <a:ext cx="157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6C78D46-6F27-73CA-E3B0-D2072B10BDBA}"/>
                    </a:ext>
                  </a:extLst>
                </p14:cNvPr>
                <p14:cNvContentPartPr/>
                <p14:nvPr/>
              </p14:nvContentPartPr>
              <p14:xfrm>
                <a:off x="5464903" y="788568"/>
                <a:ext cx="153720" cy="284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6C78D46-6F27-73CA-E3B0-D2072B10BD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55903" y="779928"/>
                  <a:ext cx="171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A88278F-9CD5-A7F2-93CD-9C90D7E2B5E1}"/>
                    </a:ext>
                  </a:extLst>
                </p14:cNvPr>
                <p14:cNvContentPartPr/>
                <p14:nvPr/>
              </p14:nvContentPartPr>
              <p14:xfrm>
                <a:off x="5798623" y="508128"/>
                <a:ext cx="200880" cy="303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A88278F-9CD5-A7F2-93CD-9C90D7E2B5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9983" y="499128"/>
                  <a:ext cx="218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179DF46-4859-CC98-0228-403DAA509DCB}"/>
                    </a:ext>
                  </a:extLst>
                </p14:cNvPr>
                <p14:cNvContentPartPr/>
                <p14:nvPr/>
              </p14:nvContentPartPr>
              <p14:xfrm>
                <a:off x="5112103" y="1312368"/>
                <a:ext cx="97920" cy="171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179DF46-4859-CC98-0228-403DAA509D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03103" y="1303728"/>
                  <a:ext cx="115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D33A6D2-378A-A549-925E-9B4DB9DB80DC}"/>
                    </a:ext>
                  </a:extLst>
                </p14:cNvPr>
                <p14:cNvContentPartPr/>
                <p14:nvPr/>
              </p14:nvContentPartPr>
              <p14:xfrm>
                <a:off x="5244583" y="1241808"/>
                <a:ext cx="132840" cy="238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D33A6D2-378A-A549-925E-9B4DB9DB80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35583" y="1232808"/>
                  <a:ext cx="150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48B4447-1BE4-6673-DC09-FD0BE841E9A2}"/>
                    </a:ext>
                  </a:extLst>
                </p14:cNvPr>
                <p14:cNvContentPartPr/>
                <p14:nvPr/>
              </p14:nvContentPartPr>
              <p14:xfrm>
                <a:off x="5456263" y="1299408"/>
                <a:ext cx="122760" cy="20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48B4447-1BE4-6673-DC09-FD0BE841E9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47263" y="1290408"/>
                  <a:ext cx="140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EF75513-C2CE-73E5-EE0E-20B02DC742F5}"/>
                    </a:ext>
                  </a:extLst>
                </p14:cNvPr>
                <p14:cNvContentPartPr/>
                <p14:nvPr/>
              </p14:nvContentPartPr>
              <p14:xfrm>
                <a:off x="5498023" y="1386888"/>
                <a:ext cx="149760" cy="219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EF75513-C2CE-73E5-EE0E-20B02DC742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89383" y="1377888"/>
                  <a:ext cx="167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A5DDDF2-BC8C-998B-1678-ACA0D1877BF0}"/>
                    </a:ext>
                  </a:extLst>
                </p14:cNvPr>
                <p14:cNvContentPartPr/>
                <p14:nvPr/>
              </p14:nvContentPartPr>
              <p14:xfrm>
                <a:off x="5786743" y="1251528"/>
                <a:ext cx="91080" cy="192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A5DDDF2-BC8C-998B-1678-ACA0D1877B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77743" y="1242528"/>
                  <a:ext cx="108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C648677-F3D0-431A-5408-806B0A1C772C}"/>
                    </a:ext>
                  </a:extLst>
                </p14:cNvPr>
                <p14:cNvContentPartPr/>
                <p14:nvPr/>
              </p14:nvContentPartPr>
              <p14:xfrm>
                <a:off x="5896183" y="1180248"/>
                <a:ext cx="107280" cy="2311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C648677-F3D0-431A-5408-806B0A1C772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87543" y="1171248"/>
                  <a:ext cx="124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9B8EF4E-85EC-FBAB-2EDB-F7F67CAE8E92}"/>
                    </a:ext>
                  </a:extLst>
                </p14:cNvPr>
                <p14:cNvContentPartPr/>
                <p14:nvPr/>
              </p14:nvContentPartPr>
              <p14:xfrm>
                <a:off x="6117943" y="1176288"/>
                <a:ext cx="21960" cy="241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9B8EF4E-85EC-FBAB-2EDB-F7F67CAE8E9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08943" y="1167288"/>
                  <a:ext cx="39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FDF868F-9459-C176-AA25-384E1CF32C2A}"/>
                    </a:ext>
                  </a:extLst>
                </p14:cNvPr>
                <p14:cNvContentPartPr/>
                <p14:nvPr/>
              </p14:nvContentPartPr>
              <p14:xfrm>
                <a:off x="6018943" y="1237848"/>
                <a:ext cx="210240" cy="66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FDF868F-9459-C176-AA25-384E1CF32C2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10303" y="1228848"/>
                  <a:ext cx="2278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2F503E6-A60F-4BA6-22CA-AE3B1CF57A49}"/>
                    </a:ext>
                  </a:extLst>
                </p14:cNvPr>
                <p14:cNvContentPartPr/>
                <p14:nvPr/>
              </p14:nvContentPartPr>
              <p14:xfrm>
                <a:off x="6353743" y="1136688"/>
                <a:ext cx="22320" cy="326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2F503E6-A60F-4BA6-22CA-AE3B1CF57A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5103" y="1128048"/>
                  <a:ext cx="39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782B518-5C3C-9B22-AA81-84ECAFF4A73A}"/>
                    </a:ext>
                  </a:extLst>
                </p14:cNvPr>
                <p14:cNvContentPartPr/>
                <p14:nvPr/>
              </p14:nvContentPartPr>
              <p14:xfrm>
                <a:off x="5165743" y="1967568"/>
                <a:ext cx="118440" cy="211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782B518-5C3C-9B22-AA81-84ECAFF4A73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56743" y="1958568"/>
                  <a:ext cx="1360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53A9487-775F-F397-4FCE-504B23BBDCFC}"/>
                    </a:ext>
                  </a:extLst>
                </p14:cNvPr>
                <p14:cNvContentPartPr/>
                <p14:nvPr/>
              </p14:nvContentPartPr>
              <p14:xfrm>
                <a:off x="5300383" y="1890888"/>
                <a:ext cx="156600" cy="306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53A9487-775F-F397-4FCE-504B23BBDC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91383" y="1882248"/>
                  <a:ext cx="174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C9A658B-5FE1-6349-23C1-36A42B736AFF}"/>
                    </a:ext>
                  </a:extLst>
                </p14:cNvPr>
                <p14:cNvContentPartPr/>
                <p14:nvPr/>
              </p14:nvContentPartPr>
              <p14:xfrm>
                <a:off x="5486503" y="1919328"/>
                <a:ext cx="149400" cy="1864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C9A658B-5FE1-6349-23C1-36A42B736AF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7503" y="1910328"/>
                  <a:ext cx="167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1E52299-9D5F-A5B7-7155-09ECD5801869}"/>
                    </a:ext>
                  </a:extLst>
                </p14:cNvPr>
                <p14:cNvContentPartPr/>
                <p14:nvPr/>
              </p14:nvContentPartPr>
              <p14:xfrm>
                <a:off x="5789623" y="1928328"/>
                <a:ext cx="93600" cy="213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1E52299-9D5F-A5B7-7155-09ECD58018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80983" y="1919688"/>
                  <a:ext cx="111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72CB8EB-5096-1479-2CEE-A27DCE4B9897}"/>
                    </a:ext>
                  </a:extLst>
                </p14:cNvPr>
                <p14:cNvContentPartPr/>
                <p14:nvPr/>
              </p14:nvContentPartPr>
              <p14:xfrm>
                <a:off x="5909503" y="1872528"/>
                <a:ext cx="119880" cy="255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72CB8EB-5096-1479-2CEE-A27DCE4B989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00503" y="1863528"/>
                  <a:ext cx="1375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132E8CA-BB48-67CE-EF48-1295C71A383C}"/>
                    </a:ext>
                  </a:extLst>
                </p14:cNvPr>
                <p14:cNvContentPartPr/>
                <p14:nvPr/>
              </p14:nvContentPartPr>
              <p14:xfrm>
                <a:off x="6055303" y="1861728"/>
                <a:ext cx="211680" cy="2505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132E8CA-BB48-67CE-EF48-1295C71A383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6663" y="1853088"/>
                  <a:ext cx="229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29D4A50-DF0F-8721-A34E-90BA386F4CD0}"/>
                    </a:ext>
                  </a:extLst>
                </p14:cNvPr>
                <p14:cNvContentPartPr/>
                <p14:nvPr/>
              </p14:nvContentPartPr>
              <p14:xfrm>
                <a:off x="6364543" y="1790808"/>
                <a:ext cx="271080" cy="228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29D4A50-DF0F-8721-A34E-90BA386F4CD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55903" y="1781808"/>
                  <a:ext cx="288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5C09728-7571-4E7A-7FF9-6426E131A492}"/>
                    </a:ext>
                  </a:extLst>
                </p14:cNvPr>
                <p14:cNvContentPartPr/>
                <p14:nvPr/>
              </p14:nvContentPartPr>
              <p14:xfrm>
                <a:off x="6679903" y="1194648"/>
                <a:ext cx="235080" cy="414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5C09728-7571-4E7A-7FF9-6426E131A49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671263" y="1186008"/>
                  <a:ext cx="2527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C34F8F80-CDAF-7249-F22B-BC1A7B8E429F}"/>
                    </a:ext>
                  </a:extLst>
                </p14:cNvPr>
                <p14:cNvContentPartPr/>
                <p14:nvPr/>
              </p14:nvContentPartPr>
              <p14:xfrm>
                <a:off x="6896263" y="1080888"/>
                <a:ext cx="65880" cy="22680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C34F8F80-CDAF-7249-F22B-BC1A7B8E429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887263" y="1071888"/>
                  <a:ext cx="83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B0DAEC5-6F11-9C45-8277-B16653E5A2C5}"/>
                    </a:ext>
                  </a:extLst>
                </p14:cNvPr>
                <p14:cNvContentPartPr/>
                <p14:nvPr/>
              </p14:nvContentPartPr>
              <p14:xfrm>
                <a:off x="7201183" y="982248"/>
                <a:ext cx="144360" cy="2408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B0DAEC5-6F11-9C45-8277-B16653E5A2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192543" y="973608"/>
                  <a:ext cx="162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7242B66-2712-D014-8469-E695A121FA20}"/>
                    </a:ext>
                  </a:extLst>
                </p14:cNvPr>
                <p14:cNvContentPartPr/>
                <p14:nvPr/>
              </p14:nvContentPartPr>
              <p14:xfrm>
                <a:off x="7550023" y="923208"/>
                <a:ext cx="21600" cy="268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7242B66-2712-D014-8469-E695A121FA2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41023" y="914208"/>
                  <a:ext cx="39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8F42326-F291-AE3F-04B2-16A92AB5DC5A}"/>
                    </a:ext>
                  </a:extLst>
                </p14:cNvPr>
                <p14:cNvContentPartPr/>
                <p14:nvPr/>
              </p14:nvContentPartPr>
              <p14:xfrm>
                <a:off x="7469383" y="998448"/>
                <a:ext cx="235080" cy="83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8F42326-F291-AE3F-04B2-16A92AB5DC5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60743" y="989808"/>
                  <a:ext cx="252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34CD1DA0-9DCB-F3C3-D905-ED7A1139CA24}"/>
                    </a:ext>
                  </a:extLst>
                </p14:cNvPr>
                <p14:cNvContentPartPr/>
                <p14:nvPr/>
              </p14:nvContentPartPr>
              <p14:xfrm>
                <a:off x="7886623" y="824568"/>
                <a:ext cx="38880" cy="3348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34CD1DA0-9DCB-F3C3-D905-ED7A1139CA2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877623" y="815568"/>
                  <a:ext cx="56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769EB63-D2ED-633A-30BD-988927E3D1A2}"/>
                    </a:ext>
                  </a:extLst>
                </p14:cNvPr>
                <p14:cNvContentPartPr/>
                <p14:nvPr/>
              </p14:nvContentPartPr>
              <p14:xfrm>
                <a:off x="6841903" y="1697568"/>
                <a:ext cx="282960" cy="102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769EB63-D2ED-633A-30BD-988927E3D1A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33263" y="1688568"/>
                  <a:ext cx="300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98CF0CD-7A41-E3D5-5041-BB37B3DE11A0}"/>
                    </a:ext>
                  </a:extLst>
                </p14:cNvPr>
                <p14:cNvContentPartPr/>
                <p14:nvPr/>
              </p14:nvContentPartPr>
              <p14:xfrm>
                <a:off x="7057183" y="1656528"/>
                <a:ext cx="75960" cy="1897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98CF0CD-7A41-E3D5-5041-BB37B3DE11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48183" y="1647528"/>
                  <a:ext cx="93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FA172E3-53A2-76FD-1D9C-77FBE7240F1E}"/>
                    </a:ext>
                  </a:extLst>
                </p14:cNvPr>
                <p14:cNvContentPartPr/>
                <p14:nvPr/>
              </p14:nvContentPartPr>
              <p14:xfrm>
                <a:off x="7293703" y="1579128"/>
                <a:ext cx="205920" cy="2617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FA172E3-53A2-76FD-1D9C-77FBE7240F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284703" y="1570488"/>
                  <a:ext cx="2235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9707D92-F5A9-EFF9-0933-A3B6E000E2A4}"/>
                    </a:ext>
                  </a:extLst>
                </p14:cNvPr>
                <p14:cNvContentPartPr/>
                <p14:nvPr/>
              </p14:nvContentPartPr>
              <p14:xfrm>
                <a:off x="7683943" y="1462848"/>
                <a:ext cx="38520" cy="3546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9707D92-F5A9-EFF9-0933-A3B6E000E2A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74943" y="1454208"/>
                  <a:ext cx="5616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8E03EF8-94EE-82CF-74B8-B6AC42321FA2}"/>
                    </a:ext>
                  </a:extLst>
                </p14:cNvPr>
                <p14:cNvContentPartPr/>
                <p14:nvPr/>
              </p14:nvContentPartPr>
              <p14:xfrm>
                <a:off x="7575223" y="1610088"/>
                <a:ext cx="242640" cy="86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8E03EF8-94EE-82CF-74B8-B6AC42321F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566583" y="1601088"/>
                  <a:ext cx="260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41476D9-05EF-C4FE-2C25-C2377785D642}"/>
                    </a:ext>
                  </a:extLst>
                </p14:cNvPr>
                <p14:cNvContentPartPr/>
                <p14:nvPr/>
              </p14:nvContentPartPr>
              <p14:xfrm>
                <a:off x="7992103" y="1370328"/>
                <a:ext cx="25920" cy="3628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41476D9-05EF-C4FE-2C25-C2377785D64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983463" y="1361328"/>
                  <a:ext cx="43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97263C9-606E-B00F-AA57-780A291A717F}"/>
                    </a:ext>
                  </a:extLst>
                </p14:cNvPr>
                <p14:cNvContentPartPr/>
                <p14:nvPr/>
              </p14:nvContentPartPr>
              <p14:xfrm>
                <a:off x="8210623" y="1367088"/>
                <a:ext cx="12240" cy="2836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97263C9-606E-B00F-AA57-780A291A717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01623" y="1358088"/>
                  <a:ext cx="29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F87BBC3-4368-9ECB-51E5-9368DAE2848C}"/>
                    </a:ext>
                  </a:extLst>
                </p14:cNvPr>
                <p14:cNvContentPartPr/>
                <p14:nvPr/>
              </p14:nvContentPartPr>
              <p14:xfrm>
                <a:off x="8107663" y="1466448"/>
                <a:ext cx="206280" cy="813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F87BBC3-4368-9ECB-51E5-9368DAE2848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99023" y="1457448"/>
                  <a:ext cx="223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CB3FCF36-FDAA-FD89-F2B6-E0CF7515DB36}"/>
                    </a:ext>
                  </a:extLst>
                </p14:cNvPr>
                <p14:cNvContentPartPr/>
                <p14:nvPr/>
              </p14:nvContentPartPr>
              <p14:xfrm>
                <a:off x="8392423" y="1245408"/>
                <a:ext cx="267120" cy="369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CB3FCF36-FDAA-FD89-F2B6-E0CF7515DB3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83423" y="1236408"/>
                  <a:ext cx="2847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0D0B8FD-4485-35C7-DC84-07A66DDB0EE6}"/>
                    </a:ext>
                  </a:extLst>
                </p14:cNvPr>
                <p14:cNvContentPartPr/>
                <p14:nvPr/>
              </p14:nvContentPartPr>
              <p14:xfrm>
                <a:off x="7093183" y="701088"/>
                <a:ext cx="954360" cy="7081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0D0B8FD-4485-35C7-DC84-07A66DDB0E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84543" y="692448"/>
                  <a:ext cx="97200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9D7727B8-5065-508B-6998-0CD63926CD97}"/>
                    </a:ext>
                  </a:extLst>
                </p14:cNvPr>
                <p14:cNvContentPartPr/>
                <p14:nvPr/>
              </p14:nvContentPartPr>
              <p14:xfrm>
                <a:off x="6053143" y="1152528"/>
                <a:ext cx="1164240" cy="64908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9D7727B8-5065-508B-6998-0CD63926CD9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044143" y="1143888"/>
                  <a:ext cx="11818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CAF73A0C-50F0-C383-6EF3-40D209A8AC79}"/>
                    </a:ext>
                  </a:extLst>
                </p14:cNvPr>
                <p14:cNvContentPartPr/>
                <p14:nvPr/>
              </p14:nvContentPartPr>
              <p14:xfrm>
                <a:off x="6047743" y="1659048"/>
                <a:ext cx="144720" cy="1749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CAF73A0C-50F0-C383-6EF3-40D209A8AC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38743" y="1650048"/>
                  <a:ext cx="162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3C4E6D6-E74C-85D9-7399-2FB8EA97DE5E}"/>
                    </a:ext>
                  </a:extLst>
                </p14:cNvPr>
                <p14:cNvContentPartPr/>
                <p14:nvPr/>
              </p14:nvContentPartPr>
              <p14:xfrm>
                <a:off x="5748223" y="1764168"/>
                <a:ext cx="406440" cy="4856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3C4E6D6-E74C-85D9-7399-2FB8EA97DE5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39223" y="1755528"/>
                  <a:ext cx="42408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B1A1FD5-CFEC-D80E-0CEF-DE7973DF65AF}"/>
                    </a:ext>
                  </a:extLst>
                </p14:cNvPr>
                <p14:cNvContentPartPr/>
                <p14:nvPr/>
              </p14:nvContentPartPr>
              <p14:xfrm>
                <a:off x="6859183" y="2419008"/>
                <a:ext cx="383040" cy="9720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B1A1FD5-CFEC-D80E-0CEF-DE7973DF65A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50183" y="2410008"/>
                  <a:ext cx="400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D0B8D88-274D-6E3E-E4C4-0C630FD21188}"/>
                    </a:ext>
                  </a:extLst>
                </p14:cNvPr>
                <p14:cNvContentPartPr/>
                <p14:nvPr/>
              </p14:nvContentPartPr>
              <p14:xfrm>
                <a:off x="7166263" y="2345568"/>
                <a:ext cx="135720" cy="204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D0B8D88-274D-6E3E-E4C4-0C630FD2118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57623" y="2336568"/>
                  <a:ext cx="153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5B1EEF3-AE19-6B70-03AB-8D9E77CBA83C}"/>
                    </a:ext>
                  </a:extLst>
                </p14:cNvPr>
                <p14:cNvContentPartPr/>
                <p14:nvPr/>
              </p14:nvContentPartPr>
              <p14:xfrm>
                <a:off x="7152943" y="1547448"/>
                <a:ext cx="127440" cy="60696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5B1EEF3-AE19-6B70-03AB-8D9E77CBA83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43943" y="1538808"/>
                  <a:ext cx="14508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5A69AE6-3546-4C59-DBB6-2DDF03F4D6A7}"/>
                    </a:ext>
                  </a:extLst>
                </p14:cNvPr>
                <p14:cNvContentPartPr/>
                <p14:nvPr/>
              </p14:nvContentPartPr>
              <p14:xfrm>
                <a:off x="7113343" y="1073688"/>
                <a:ext cx="1681200" cy="11606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5A69AE6-3546-4C59-DBB6-2DDF03F4D6A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04703" y="1065048"/>
                  <a:ext cx="1698840" cy="11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FF61782-4874-32A1-81E9-0367619238A7}"/>
                    </a:ext>
                  </a:extLst>
                </p14:cNvPr>
                <p14:cNvContentPartPr/>
                <p14:nvPr/>
              </p14:nvContentPartPr>
              <p14:xfrm>
                <a:off x="6067903" y="1999248"/>
                <a:ext cx="1118520" cy="532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FF61782-4874-32A1-81E9-0367619238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59263" y="1990608"/>
                  <a:ext cx="1136160" cy="5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E77C49A-BADF-0303-3F84-444815657AE1}"/>
                    </a:ext>
                  </a:extLst>
                </p14:cNvPr>
                <p14:cNvContentPartPr/>
                <p14:nvPr/>
              </p14:nvContentPartPr>
              <p14:xfrm>
                <a:off x="6055663" y="2336208"/>
                <a:ext cx="164520" cy="2062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E77C49A-BADF-0303-3F84-444815657AE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6663" y="2327208"/>
                  <a:ext cx="182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6FED042-506A-95A1-30FC-3156BCABD08E}"/>
                    </a:ext>
                  </a:extLst>
                </p14:cNvPr>
                <p14:cNvContentPartPr/>
                <p14:nvPr/>
              </p14:nvContentPartPr>
              <p14:xfrm>
                <a:off x="5767303" y="2522328"/>
                <a:ext cx="402840" cy="4467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6FED042-506A-95A1-30FC-3156BCABD0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58663" y="2513328"/>
                  <a:ext cx="4204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A705C10-F565-426B-8C5F-B896FB8456A7}"/>
                    </a:ext>
                  </a:extLst>
                </p14:cNvPr>
                <p14:cNvContentPartPr/>
                <p14:nvPr/>
              </p14:nvContentPartPr>
              <p14:xfrm>
                <a:off x="7363903" y="2341608"/>
                <a:ext cx="162720" cy="27756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A705C10-F565-426B-8C5F-B896FB8456A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354903" y="2332608"/>
                  <a:ext cx="1803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AAAC087-2475-1BE8-66C3-E0456944BE5E}"/>
                    </a:ext>
                  </a:extLst>
                </p14:cNvPr>
                <p14:cNvContentPartPr/>
                <p14:nvPr/>
              </p14:nvContentPartPr>
              <p14:xfrm>
                <a:off x="7771063" y="2199768"/>
                <a:ext cx="57600" cy="3276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AAAC087-2475-1BE8-66C3-E0456944BE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62063" y="2190768"/>
                  <a:ext cx="75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D4E47B0-DC8B-28BB-C65A-F9A8E0634C8A}"/>
                    </a:ext>
                  </a:extLst>
                </p14:cNvPr>
                <p14:cNvContentPartPr/>
                <p14:nvPr/>
              </p14:nvContentPartPr>
              <p14:xfrm>
                <a:off x="7701583" y="2338008"/>
                <a:ext cx="195120" cy="1015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D4E47B0-DC8B-28BB-C65A-F9A8E0634C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92583" y="2329368"/>
                  <a:ext cx="212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75638975-C0D3-ADA6-BCDA-3763C52C2E67}"/>
                    </a:ext>
                  </a:extLst>
                </p14:cNvPr>
                <p14:cNvContentPartPr/>
                <p14:nvPr/>
              </p14:nvContentPartPr>
              <p14:xfrm>
                <a:off x="7987783" y="2204808"/>
                <a:ext cx="61920" cy="2419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75638975-C0D3-ADA6-BCDA-3763C52C2E6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79143" y="2196168"/>
                  <a:ext cx="79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A281EBD-DB2A-1EEF-2127-B62D293722DA}"/>
                    </a:ext>
                  </a:extLst>
                </p14:cNvPr>
                <p14:cNvContentPartPr/>
                <p14:nvPr/>
              </p14:nvContentPartPr>
              <p14:xfrm>
                <a:off x="8097943" y="2182128"/>
                <a:ext cx="156240" cy="20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A281EBD-DB2A-1EEF-2127-B62D293722D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088943" y="2173488"/>
                  <a:ext cx="173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94EBF7C-B5A2-80E1-54BC-0AD7A9CFBB77}"/>
                    </a:ext>
                  </a:extLst>
                </p14:cNvPr>
                <p14:cNvContentPartPr/>
                <p14:nvPr/>
              </p14:nvContentPartPr>
              <p14:xfrm>
                <a:off x="8281543" y="2082048"/>
                <a:ext cx="183600" cy="216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94EBF7C-B5A2-80E1-54BC-0AD7A9CFBB7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72903" y="2073408"/>
                  <a:ext cx="201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9B4FAE0-CE92-896E-2F92-74B4809D3F10}"/>
                    </a:ext>
                  </a:extLst>
                </p14:cNvPr>
                <p14:cNvContentPartPr/>
                <p14:nvPr/>
              </p14:nvContentPartPr>
              <p14:xfrm>
                <a:off x="8546863" y="2029488"/>
                <a:ext cx="39240" cy="2224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9B4FAE0-CE92-896E-2F92-74B4809D3F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37863" y="2020488"/>
                  <a:ext cx="568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65DC37E-C8D5-1AE8-6777-788D19892BEB}"/>
                    </a:ext>
                  </a:extLst>
                </p14:cNvPr>
                <p14:cNvContentPartPr/>
                <p14:nvPr/>
              </p14:nvContentPartPr>
              <p14:xfrm>
                <a:off x="8463343" y="2046048"/>
                <a:ext cx="192240" cy="106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65DC37E-C8D5-1AE8-6777-788D19892BE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454343" y="2037048"/>
                  <a:ext cx="209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00D866C-BE66-729B-1191-98C8D822476F}"/>
                    </a:ext>
                  </a:extLst>
                </p14:cNvPr>
                <p14:cNvContentPartPr/>
                <p14:nvPr/>
              </p14:nvContentPartPr>
              <p14:xfrm>
                <a:off x="8712823" y="1875408"/>
                <a:ext cx="194760" cy="361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00D866C-BE66-729B-1191-98C8D822476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703823" y="1866768"/>
                  <a:ext cx="2124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50B84F4D-6095-5DD2-AFB5-BC75A8C33172}"/>
                    </a:ext>
                  </a:extLst>
                </p14:cNvPr>
                <p14:cNvContentPartPr/>
                <p14:nvPr/>
              </p14:nvContentPartPr>
              <p14:xfrm>
                <a:off x="7221703" y="2416128"/>
                <a:ext cx="90720" cy="52200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50B84F4D-6095-5DD2-AFB5-BC75A8C3317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13063" y="2407488"/>
                  <a:ext cx="10836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AA79F89-BC81-A437-F49B-99710A48F73A}"/>
                    </a:ext>
                  </a:extLst>
                </p14:cNvPr>
                <p14:cNvContentPartPr/>
                <p14:nvPr/>
              </p14:nvContentPartPr>
              <p14:xfrm>
                <a:off x="7142863" y="1729608"/>
                <a:ext cx="1869120" cy="11743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AA79F89-BC81-A437-F49B-99710A48F73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33863" y="1720608"/>
                  <a:ext cx="188676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3B1A86A-3057-BC8F-417F-40933954CD0B}"/>
                    </a:ext>
                  </a:extLst>
                </p14:cNvPr>
                <p14:cNvContentPartPr/>
                <p14:nvPr/>
              </p14:nvContentPartPr>
              <p14:xfrm>
                <a:off x="6116143" y="2617008"/>
                <a:ext cx="1043640" cy="5997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3B1A86A-3057-BC8F-417F-40933954CD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07143" y="2608008"/>
                  <a:ext cx="106128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CBFE991A-6E97-0FD9-6A64-EF9437F285BB}"/>
                    </a:ext>
                  </a:extLst>
                </p14:cNvPr>
                <p14:cNvContentPartPr/>
                <p14:nvPr/>
              </p14:nvContentPartPr>
              <p14:xfrm>
                <a:off x="6068263" y="3054768"/>
                <a:ext cx="180360" cy="19044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CBFE991A-6E97-0FD9-6A64-EF9437F285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059623" y="3046128"/>
                  <a:ext cx="198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2D76027-3844-871C-B9AB-BA6B9DA5DD62}"/>
                    </a:ext>
                  </a:extLst>
                </p14:cNvPr>
                <p14:cNvContentPartPr/>
                <p14:nvPr/>
              </p14:nvContentPartPr>
              <p14:xfrm>
                <a:off x="5870623" y="3257088"/>
                <a:ext cx="602640" cy="3718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2D76027-3844-871C-B9AB-BA6B9DA5DD6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861623" y="3248088"/>
                  <a:ext cx="620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335B653-B0EB-AEB8-9A96-7490B8FFD382}"/>
                    </a:ext>
                  </a:extLst>
                </p14:cNvPr>
                <p14:cNvContentPartPr/>
                <p14:nvPr/>
              </p14:nvContentPartPr>
              <p14:xfrm>
                <a:off x="7048543" y="3231888"/>
                <a:ext cx="344160" cy="885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335B653-B0EB-AEB8-9A96-7490B8FFD38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39903" y="3222888"/>
                  <a:ext cx="361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921DB95-55F7-2A01-7D70-12CCE7D27EC9}"/>
                    </a:ext>
                  </a:extLst>
                </p14:cNvPr>
                <p14:cNvContentPartPr/>
                <p14:nvPr/>
              </p14:nvContentPartPr>
              <p14:xfrm>
                <a:off x="7324663" y="3148368"/>
                <a:ext cx="54720" cy="163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921DB95-55F7-2A01-7D70-12CCE7D27EC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16023" y="3139368"/>
                  <a:ext cx="72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1D051EAA-773F-17ED-06C3-B3207B360C1C}"/>
                    </a:ext>
                  </a:extLst>
                </p14:cNvPr>
                <p14:cNvContentPartPr/>
                <p14:nvPr/>
              </p14:nvContentPartPr>
              <p14:xfrm>
                <a:off x="7554343" y="3059088"/>
                <a:ext cx="156600" cy="292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1D051EAA-773F-17ED-06C3-B3207B360C1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545343" y="3050448"/>
                  <a:ext cx="174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F8C0B446-9FA3-7CC5-E158-BBF67ED5C70B}"/>
                    </a:ext>
                  </a:extLst>
                </p14:cNvPr>
                <p14:cNvContentPartPr/>
                <p14:nvPr/>
              </p14:nvContentPartPr>
              <p14:xfrm>
                <a:off x="7804903" y="2959008"/>
                <a:ext cx="303480" cy="3618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F8C0B446-9FA3-7CC5-E158-BBF67ED5C70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95903" y="2950008"/>
                  <a:ext cx="32112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E07BC0C0-B734-63B8-4CAD-0AE74BFAA8D3}"/>
                    </a:ext>
                  </a:extLst>
                </p14:cNvPr>
                <p14:cNvContentPartPr/>
                <p14:nvPr/>
              </p14:nvContentPartPr>
              <p14:xfrm>
                <a:off x="8150143" y="2922288"/>
                <a:ext cx="164880" cy="266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E07BC0C0-B734-63B8-4CAD-0AE74BFAA8D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41143" y="2913648"/>
                  <a:ext cx="1825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2829AED8-8331-6493-4A67-3611318FEA58}"/>
                    </a:ext>
                  </a:extLst>
                </p14:cNvPr>
                <p14:cNvContentPartPr/>
                <p14:nvPr/>
              </p14:nvContentPartPr>
              <p14:xfrm>
                <a:off x="8317543" y="2844528"/>
                <a:ext cx="200520" cy="206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2829AED8-8331-6493-4A67-3611318FEA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308903" y="2835888"/>
                  <a:ext cx="218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DF1B0DB2-DEE8-2F70-9054-166D5CC5DF05}"/>
                    </a:ext>
                  </a:extLst>
                </p14:cNvPr>
                <p14:cNvContentPartPr/>
                <p14:nvPr/>
              </p14:nvContentPartPr>
              <p14:xfrm>
                <a:off x="8523823" y="2784768"/>
                <a:ext cx="177120" cy="2354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DF1B0DB2-DEE8-2F70-9054-166D5CC5DF0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515183" y="2775768"/>
                  <a:ext cx="194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F68925C-D703-4A85-9AA7-DE3E0D75CB37}"/>
                    </a:ext>
                  </a:extLst>
                </p14:cNvPr>
                <p14:cNvContentPartPr/>
                <p14:nvPr/>
              </p14:nvContentPartPr>
              <p14:xfrm>
                <a:off x="8693023" y="2722848"/>
                <a:ext cx="81720" cy="2307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F68925C-D703-4A85-9AA7-DE3E0D75CB3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684023" y="2714208"/>
                  <a:ext cx="993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6C9DE11-DC2B-75FA-1385-517F76D5A2A2}"/>
                    </a:ext>
                  </a:extLst>
                </p14:cNvPr>
                <p14:cNvContentPartPr/>
                <p14:nvPr/>
              </p14:nvContentPartPr>
              <p14:xfrm>
                <a:off x="8836663" y="2705208"/>
                <a:ext cx="108360" cy="1832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6C9DE11-DC2B-75FA-1385-517F76D5A2A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827663" y="2696208"/>
                  <a:ext cx="12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C5BAF7F9-BD60-70D7-4539-0493FD6DEFB9}"/>
                    </a:ext>
                  </a:extLst>
                </p14:cNvPr>
                <p14:cNvContentPartPr/>
                <p14:nvPr/>
              </p14:nvContentPartPr>
              <p14:xfrm>
                <a:off x="8966263" y="2640048"/>
                <a:ext cx="165960" cy="14544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C5BAF7F9-BD60-70D7-4539-0493FD6DEFB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957623" y="2631408"/>
                  <a:ext cx="1836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6145A292-3FBC-8471-DB80-8562FEBA9EB2}"/>
                    </a:ext>
                  </a:extLst>
                </p14:cNvPr>
                <p14:cNvContentPartPr/>
                <p14:nvPr/>
              </p14:nvContentPartPr>
              <p14:xfrm>
                <a:off x="9029983" y="2609088"/>
                <a:ext cx="51480" cy="50976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6145A292-3FBC-8471-DB80-8562FEBA9EB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021343" y="2600088"/>
                  <a:ext cx="69120" cy="52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71355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DBAA2-B276-47A8-99B6-D72E338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9BAD9-D00A-4CA0-9059-E99D7A6A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3C5D-0AAC-4C0C-84BC-2CFC0F8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A9AC7-8BDF-4C3B-9B8A-C1D16681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6C8D7-1474-41B8-AC63-469A0E3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457143" cy="1409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C7333-C032-4C66-8E1B-575C6D34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762"/>
            <a:ext cx="6552381" cy="10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0E22C-E132-4660-9D03-0F1102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39541"/>
            <a:ext cx="7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40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9B1F4-A830-1FC3-0535-33C3327F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5B362-0D79-A131-5F3D-43CA83CB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다음 조건을 만족하는 한 </a:t>
            </a:r>
            <a:r>
              <a:rPr lang="ko-KR" altLang="en-US" dirty="0" err="1"/>
              <a:t>코드블럭을</a:t>
            </a:r>
            <a:r>
              <a:rPr lang="ko-KR" altLang="en-US" dirty="0"/>
              <a:t> 계속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2974C-7B83-14DA-173A-66041AF3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BDFC-D839-A145-6EFE-EE6816E271CE}"/>
              </a:ext>
            </a:extLst>
          </p:cNvPr>
          <p:cNvSpPr txBox="1"/>
          <p:nvPr/>
        </p:nvSpPr>
        <p:spPr>
          <a:xfrm>
            <a:off x="811637" y="1774455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while </a:t>
            </a:r>
            <a:r>
              <a:rPr lang="ko-KR" altLang="en-US" sz="2400" dirty="0">
                <a:latin typeface="Consolas" panose="020B0609020204030204" pitchFamily="49" charset="0"/>
              </a:rPr>
              <a:t>조건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</p:spTree>
    <p:extLst>
      <p:ext uri="{BB962C8B-B14F-4D97-AF65-F5344CB8AC3E}">
        <p14:creationId xmlns:p14="http://schemas.microsoft.com/office/powerpoint/2010/main" val="351110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61410-5185-6664-FE4E-56F091DD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" y="869282"/>
            <a:ext cx="3451964" cy="21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97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0C5F1-67F6-C3AB-F621-370A323F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391598" cy="27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41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4C12-40E5-7C10-4A1A-14500AA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34C92-FE8B-0D8A-356E-EEA9A1A1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1) while</a:t>
            </a:r>
            <a:r>
              <a:rPr lang="ko-KR" altLang="en-US" dirty="0"/>
              <a:t>을 이용하여 </a:t>
            </a:r>
            <a:r>
              <a:rPr lang="en-US" altLang="ko-KR" dirty="0"/>
              <a:t>“Hello”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번 반복하여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2) while</a:t>
            </a:r>
            <a:r>
              <a:rPr lang="ko-KR" altLang="en-US" dirty="0"/>
              <a:t>을 이용하여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숫자의 합을 더하여 그 값을 </a:t>
            </a:r>
            <a:r>
              <a:rPr lang="en-US" altLang="ko-KR" dirty="0"/>
              <a:t>result</a:t>
            </a:r>
            <a:r>
              <a:rPr lang="ko-KR" altLang="en-US" dirty="0"/>
              <a:t>에 저장해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5DFA1-8AD4-C3D2-7AFC-4132A9865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3860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Python Continue Statement example">
            <a:extLst>
              <a:ext uri="{FF2B5EF4-FFF2-40B4-BE49-F238E27FC236}">
                <a16:creationId xmlns:a16="http://schemas.microsoft.com/office/drawing/2014/main" id="{9C3261EF-19FF-0F49-29EC-AC038AD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" y="2394284"/>
            <a:ext cx="4065502" cy="32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703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C5909-0550-2600-E943-03E8C21D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2100012"/>
            <a:ext cx="2362200" cy="1924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58240-2136-32DA-31FC-D3C4BA32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7" y="2100012"/>
            <a:ext cx="3867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519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25E1B-5F29-0939-7FC3-845870A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5-6 break </a:t>
            </a:r>
            <a:r>
              <a:rPr lang="ko-KR" altLang="en-US" dirty="0"/>
              <a:t>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C5556-9B92-8BC4-EE27-4AA6D0F6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6704"/>
            <a:ext cx="4018547" cy="13739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C8B0D-2355-DF79-8A8D-4964A4D01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344611-ECBF-19B0-5C22-F4C7F49BC3F7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break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그 순간 반복루프를 종료함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90EC66-746F-2952-36D7-3982E342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0" y="3170692"/>
            <a:ext cx="4117435" cy="27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65D75-271C-2C81-6581-5C413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19C45-4C39-7A9A-1E4F-D89D6084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이용하여 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이 프로그램은 </a:t>
            </a:r>
            <a:r>
              <a:rPr lang="en-US" altLang="ko-KR" dirty="0"/>
              <a:t>0~9</a:t>
            </a:r>
            <a:r>
              <a:rPr lang="ko-KR" altLang="en-US" dirty="0"/>
              <a:t>사이의 숫자를 맞추는 프로그램이다</a:t>
            </a:r>
            <a:r>
              <a:rPr lang="en-US" altLang="ko-KR" dirty="0"/>
              <a:t>. </a:t>
            </a:r>
            <a:r>
              <a:rPr lang="ko-KR" altLang="en-US" dirty="0"/>
              <a:t>정답 숫자를 </a:t>
            </a:r>
            <a:r>
              <a:rPr lang="en-US" altLang="ko-KR" dirty="0"/>
              <a:t>answer</a:t>
            </a:r>
            <a:r>
              <a:rPr lang="ko-KR" altLang="en-US" dirty="0"/>
              <a:t> 변수에 저장되어 있다</a:t>
            </a:r>
            <a:r>
              <a:rPr lang="en-US" altLang="ko-KR" dirty="0"/>
              <a:t>. </a:t>
            </a:r>
            <a:r>
              <a:rPr lang="ko-KR" altLang="en-US" dirty="0"/>
              <a:t>사용자가 입력한 값이 정답이 아니면 </a:t>
            </a:r>
            <a:r>
              <a:rPr lang="en-US" altLang="ko-KR" dirty="0"/>
              <a:t>“</a:t>
            </a:r>
            <a:r>
              <a:rPr lang="ko-KR" altLang="en-US" dirty="0"/>
              <a:t>틀렸습니다</a:t>
            </a:r>
            <a:r>
              <a:rPr lang="en-US" altLang="ko-KR" dirty="0"/>
              <a:t>”</a:t>
            </a:r>
            <a:r>
              <a:rPr lang="ko-KR" altLang="en-US" dirty="0"/>
              <a:t>가 출력되며</a:t>
            </a:r>
            <a:r>
              <a:rPr lang="en-US" altLang="ko-KR" dirty="0"/>
              <a:t>, </a:t>
            </a:r>
            <a:r>
              <a:rPr lang="ko-KR" altLang="en-US" dirty="0"/>
              <a:t>옳은 정답을 입력하면 </a:t>
            </a:r>
            <a:r>
              <a:rPr lang="en-US" altLang="ko-KR" dirty="0"/>
              <a:t>“</a:t>
            </a:r>
            <a:r>
              <a:rPr lang="ko-KR" altLang="en-US" dirty="0"/>
              <a:t>맞았습니다</a:t>
            </a:r>
            <a:r>
              <a:rPr lang="en-US" altLang="ko-KR" dirty="0"/>
              <a:t>”</a:t>
            </a:r>
            <a:r>
              <a:rPr lang="ko-KR" altLang="en-US" dirty="0"/>
              <a:t>가 출력되고 프로그램이 끝나도록 </a:t>
            </a:r>
            <a:r>
              <a:rPr lang="ko-KR" altLang="en-US" dirty="0" err="1"/>
              <a:t>설계되어있다</a:t>
            </a:r>
            <a:r>
              <a:rPr lang="en-US" altLang="ko-KR" dirty="0"/>
              <a:t>. </a:t>
            </a:r>
            <a:r>
              <a:rPr lang="ko-KR" altLang="en-US" dirty="0"/>
              <a:t>이 프로그램을 실행해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C054A-EA74-7E5C-41DA-0CFB1097A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714E0-9423-E841-775C-955A4137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1" y="2901365"/>
            <a:ext cx="15430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13255</TotalTime>
  <Words>4781</Words>
  <Application>Microsoft Office PowerPoint</Application>
  <PresentationFormat>화면 슬라이드 쇼(4:3)</PresentationFormat>
  <Paragraphs>1446</Paragraphs>
  <Slides>229</Slides>
  <Notes>136</Notes>
  <HiddenSlides>13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9" baseType="lpstr">
      <vt:lpstr>-apple-system</vt:lpstr>
      <vt:lpstr>Menlo</vt:lpstr>
      <vt:lpstr>Spoqa Han Sans</vt:lpstr>
      <vt:lpstr>나눔고딕</vt:lpstr>
      <vt:lpstr>나눔고딕 ExtraBold</vt:lpstr>
      <vt:lpstr>나눔바른고딕</vt:lpstr>
      <vt:lpstr>맑은 고딕</vt:lpstr>
      <vt:lpstr>Arial</vt:lpstr>
      <vt:lpstr>Consolas</vt:lpstr>
      <vt:lpstr>마스터</vt:lpstr>
      <vt:lpstr>PowerPoint 프레젠테이션</vt:lpstr>
      <vt:lpstr>강의환경</vt:lpstr>
      <vt:lpstr>Colab 사용화면</vt:lpstr>
      <vt:lpstr>컴퓨터</vt:lpstr>
      <vt:lpstr>프로그래밍 방식</vt:lpstr>
      <vt:lpstr>메모장을 이용한 파이썬 프로그램 실행</vt:lpstr>
      <vt:lpstr>IDE (Integrated Development Environment)</vt:lpstr>
      <vt:lpstr>설치방법</vt:lpstr>
      <vt:lpstr>실행</vt:lpstr>
      <vt:lpstr>새 프로젝트</vt:lpstr>
      <vt:lpstr>새 파이썬 파일 추가</vt:lpstr>
      <vt:lpstr>파이썬 파일 실행</vt:lpstr>
      <vt:lpstr>닫았던 폴더(프로젝트) 다시 열기</vt:lpstr>
      <vt:lpstr>패키지 설치</vt:lpstr>
      <vt:lpstr>패키지 설치</vt:lpstr>
      <vt:lpstr>패키지 설치</vt:lpstr>
      <vt:lpstr>다음 패키지들을 추가해보자</vt:lpstr>
      <vt:lpstr>패키지가 잘 설치되었는지 확인</vt:lpstr>
      <vt:lpstr>PowerPoint 프레젠테이션</vt:lpstr>
      <vt:lpstr>1. 값 (Value)</vt:lpstr>
      <vt:lpstr>1. 값 (Value)</vt:lpstr>
      <vt:lpstr>1. 값 (Value)</vt:lpstr>
      <vt:lpstr>1. 값 (Value)</vt:lpstr>
      <vt:lpstr>연습문제</vt:lpstr>
      <vt:lpstr>PowerPoint 프레젠테이션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변수명 규칙</vt:lpstr>
      <vt:lpstr>연습문제</vt:lpstr>
      <vt:lpstr>PowerPoint 프레젠테이션</vt:lpstr>
      <vt:lpstr>3. 연산자</vt:lpstr>
      <vt:lpstr>3-1. 숫자연산</vt:lpstr>
      <vt:lpstr>3-3. 연산자의 우선순위</vt:lpstr>
      <vt:lpstr>연습문제</vt:lpstr>
      <vt:lpstr>3-2. 문자연산</vt:lpstr>
      <vt:lpstr>3-3 불리언 연산</vt:lpstr>
      <vt:lpstr>3-4. 비교연산자</vt:lpstr>
      <vt:lpstr>3-4. 비교연산자</vt:lpstr>
      <vt:lpstr>연습문제</vt:lpstr>
      <vt:lpstr>PowerPoint 프레젠테이션</vt:lpstr>
      <vt:lpstr>예약 명령어</vt:lpstr>
      <vt:lpstr>예약명령어 예시</vt:lpstr>
      <vt:lpstr>출력 명령어 </vt:lpstr>
      <vt:lpstr>입력 명령어</vt:lpstr>
      <vt:lpstr>문자열을 숫자로 변환</vt:lpstr>
      <vt:lpstr>숫자를 문자열로 변환</vt:lpstr>
      <vt:lpstr>연습문제</vt:lpstr>
      <vt:lpstr>PowerPoint 프레젠테이션</vt:lpstr>
      <vt:lpstr>지금까지 프로그램의 흐름 (sequence)</vt:lpstr>
      <vt:lpstr>프로그램 코드의 진행</vt:lpstr>
      <vt:lpstr>조건에 따른 흐름의 선택 (Selection)</vt:lpstr>
      <vt:lpstr>4. 조건문</vt:lpstr>
      <vt:lpstr>4-1. If문의 기본 구조</vt:lpstr>
      <vt:lpstr>4-1 비교연산자 복습</vt:lpstr>
      <vt:lpstr>4-2 비교연산자와 함께 조건문 사용</vt:lpstr>
      <vt:lpstr>PowerPoint 프레젠테이션</vt:lpstr>
      <vt:lpstr>4-3 if와 else의 사용</vt:lpstr>
      <vt:lpstr>4-4 조건이 두 개 이상일 때 </vt:lpstr>
      <vt:lpstr>4-5 코드블럭</vt:lpstr>
      <vt:lpstr>조건문 연습문제</vt:lpstr>
      <vt:lpstr>다중조건</vt:lpstr>
      <vt:lpstr>조건문 연습문제</vt:lpstr>
      <vt:lpstr>PowerPoint 프레젠테이션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5-3. range 명령어</vt:lpstr>
      <vt:lpstr>5-3. range 명령어</vt:lpstr>
      <vt:lpstr>연습문제</vt:lpstr>
      <vt:lpstr>5-4. 변수 업데이트</vt:lpstr>
      <vt:lpstr>5-4. 변수 업데이트</vt:lpstr>
      <vt:lpstr>5-4. 변수 업데이트</vt:lpstr>
      <vt:lpstr>5-4. 변수 업데이트</vt:lpstr>
      <vt:lpstr>연습문제</vt:lpstr>
      <vt:lpstr>5-5. while 명령어</vt:lpstr>
      <vt:lpstr>5-5. while 명령어</vt:lpstr>
      <vt:lpstr>5-5. while 명령어</vt:lpstr>
      <vt:lpstr>while 연습문제</vt:lpstr>
      <vt:lpstr>5-5. continue 명령어</vt:lpstr>
      <vt:lpstr>5-5. continue 명령어</vt:lpstr>
      <vt:lpstr>5-6 break 명령어</vt:lpstr>
      <vt:lpstr>연습문제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 </vt:lpstr>
      <vt:lpstr>5-5. 중첩반복문 </vt:lpstr>
      <vt:lpstr>5-5. 중첩반복문 </vt:lpstr>
      <vt:lpstr>연습문제</vt:lpstr>
      <vt:lpstr>연습문제</vt:lpstr>
      <vt:lpstr>PowerPoint 프레젠테이션</vt:lpstr>
      <vt:lpstr>6. 함수(Function)</vt:lpstr>
      <vt:lpstr>6-1. 함수의 정의</vt:lpstr>
      <vt:lpstr>6-1. 함수의 정의 </vt:lpstr>
      <vt:lpstr>6-1. 함수의 호출</vt:lpstr>
      <vt:lpstr>6-1. 함수의 호출</vt:lpstr>
      <vt:lpstr>6-2. 함수의 정의 (입력변수)</vt:lpstr>
      <vt:lpstr>6-2. 입력변수 실습</vt:lpstr>
      <vt:lpstr>6-3. 입력변수 실습</vt:lpstr>
      <vt:lpstr>6-3. 함수의 정의 (입력변수 + 출력변수)</vt:lpstr>
      <vt:lpstr>6-3. 출력변수 실습</vt:lpstr>
      <vt:lpstr>6-4. 입력값이 여러 개인 함수</vt:lpstr>
      <vt:lpstr>6-4. 출력값이 여러 개인 함수</vt:lpstr>
      <vt:lpstr>연습문제</vt:lpstr>
      <vt:lpstr>6-5. 지역변수</vt:lpstr>
      <vt:lpstr>연습문제</vt:lpstr>
      <vt:lpstr>6-6. 함수를 사용한 프로그램 구조화</vt:lpstr>
      <vt:lpstr>6-6. 함수를 사용한 프로그램 구조화</vt:lpstr>
      <vt:lpstr>6-7. 함수의 입출력값에는 제한이 없다.</vt:lpstr>
      <vt:lpstr>6-8. 함수안의 함수</vt:lpstr>
      <vt:lpstr>6-8. 함수안의 함수</vt:lpstr>
      <vt:lpstr>연습문제</vt:lpstr>
      <vt:lpstr>6-9. 함수의 결과값을 입력값으로 사용</vt:lpstr>
      <vt:lpstr>함수의 결과값을 입력값으로 사용</vt:lpstr>
      <vt:lpstr>함수가 필요한 이유</vt:lpstr>
      <vt:lpstr>PowerPoint 프레젠테이션</vt:lpstr>
      <vt:lpstr>7-1. 리스트의 성질</vt:lpstr>
      <vt:lpstr>7-2. 리스트 인덱싱</vt:lpstr>
      <vt:lpstr>7-3. 리스트 슬라이싱</vt:lpstr>
      <vt:lpstr>7-4. 리스트 값 변경</vt:lpstr>
      <vt:lpstr>7-5. 리스트에 값 추가하기</vt:lpstr>
      <vt:lpstr>연습문제</vt:lpstr>
      <vt:lpstr>연습문제</vt:lpstr>
      <vt:lpstr>7-6. 리스트에 값 있는지 확인</vt:lpstr>
      <vt:lpstr>7-6. 리스트에서 값 지우기</vt:lpstr>
      <vt:lpstr>7-7. 복수할당</vt:lpstr>
      <vt:lpstr>7-8. 리스트 메소드</vt:lpstr>
      <vt:lpstr>연습문제</vt:lpstr>
      <vt:lpstr>연습문제</vt:lpstr>
      <vt:lpstr>PowerPoint 프레젠테이션</vt:lpstr>
      <vt:lpstr>8-1. 딕셔너리 자료형</vt:lpstr>
      <vt:lpstr>8-2. key를 이용해 value 호출</vt:lpstr>
      <vt:lpstr>8-3. 딕셔너리 갱신, 추가, 삭제</vt:lpstr>
      <vt:lpstr>8-4. 키가 있는지 확인</vt:lpstr>
      <vt:lpstr>8-5. 딕셔너리와 반복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9-1. 클래스의 정의</vt:lpstr>
      <vt:lpstr>Turtle API 살펴보기</vt:lpstr>
      <vt:lpstr>객체지향 프로그래밍 예시</vt:lpstr>
      <vt:lpstr>객체지향 프로그래밍 예시</vt:lpstr>
      <vt:lpstr>객체지향 프로그래밍 예시</vt:lpstr>
      <vt:lpstr>객체지향 프로그래밍 예시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연습문제</vt:lpstr>
      <vt:lpstr>9-2. 캐릭터 클래스(예시)</vt:lpstr>
      <vt:lpstr>9-3. 클래스의 상속</vt:lpstr>
      <vt:lpstr>9-3. 클래스의 상속</vt:lpstr>
      <vt:lpstr>9-4. 메소드 오버라이딩</vt:lpstr>
      <vt:lpstr>연습문제</vt:lpstr>
      <vt:lpstr>PowerPoint 프레젠테이션</vt:lpstr>
      <vt:lpstr>프로그램</vt:lpstr>
      <vt:lpstr>다양한 데이터 형태 – tabular data</vt:lpstr>
      <vt:lpstr>다양한 데이터 형태 – text data</vt:lpstr>
      <vt:lpstr>다양한 데이터 형태 – image data</vt:lpstr>
      <vt:lpstr>다양한 데이터 형태 - 동영상</vt:lpstr>
      <vt:lpstr>Numerical Arrays</vt:lpstr>
      <vt:lpstr>Numerical Arrays</vt:lpstr>
      <vt:lpstr>예시 – 이미지 데이터의 표현</vt:lpstr>
      <vt:lpstr>예시 – 텍스트 데이터의 표현</vt:lpstr>
      <vt:lpstr>선형대수</vt:lpstr>
      <vt:lpstr>목표</vt:lpstr>
      <vt:lpstr>PowerPoint 프레젠테이션</vt:lpstr>
      <vt:lpstr>00-Python-복기</vt:lpstr>
      <vt:lpstr>00-Python-복기</vt:lpstr>
      <vt:lpstr>00-Python-복기</vt:lpstr>
      <vt:lpstr>00-Python-복기</vt:lpstr>
      <vt:lpstr>00-Python-복기</vt:lpstr>
      <vt:lpstr>00-Python-복기</vt:lpstr>
      <vt:lpstr>00-Python-복기</vt:lpstr>
      <vt:lpstr>PowerPoint 프레젠테이션</vt:lpstr>
      <vt:lpstr>01-Numpy 기본문법: numpy 모듈 불러오기</vt:lpstr>
      <vt:lpstr>01-Numpy 기본문법</vt:lpstr>
      <vt:lpstr>01-Numpy 기본문법</vt:lpstr>
      <vt:lpstr>01-Numpy 기본문법</vt:lpstr>
      <vt:lpstr>01-Numpy 기본문법</vt:lpstr>
      <vt:lpstr>01-Numpy 기본문법</vt:lpstr>
      <vt:lpstr>01-Numpy 기본문법</vt:lpstr>
      <vt:lpstr>PowerPoint 프레젠테이션</vt:lpstr>
      <vt:lpstr>02-Numpy Indexing</vt:lpstr>
      <vt:lpstr>01-Numpy 기본문법</vt:lpstr>
      <vt:lpstr>01-Numpy 기본문법</vt:lpstr>
      <vt:lpstr>01-Numpy 기본문법</vt:lpstr>
      <vt:lpstr>01-Numpy 기본문법</vt:lpstr>
      <vt:lpstr>01-Numpy 기본문법</vt:lpstr>
      <vt:lpstr>01-Numpy 기본문법</vt:lpstr>
      <vt:lpstr>01-Numpy 기본문법</vt:lpstr>
      <vt:lpstr>01-Numpy 기본문법</vt:lpstr>
      <vt:lpstr>PowerPoint 프레젠테이션</vt:lpstr>
      <vt:lpstr>03 – Numpy 연산</vt:lpstr>
      <vt:lpstr>03 – Numpy 연산</vt:lpstr>
      <vt:lpstr>03 – Numpy 연산</vt:lpstr>
      <vt:lpstr>03 – Numpy 연산</vt:lpstr>
      <vt:lpstr>03 – Numpy 연산</vt:lpstr>
      <vt:lpstr>03 – Numpy 연산</vt:lpstr>
      <vt:lpstr>03 – Numpy 연산</vt:lpstr>
      <vt:lpstr>브로드캐스팅 규칙</vt:lpstr>
      <vt:lpstr>03 – Numpy 연산</vt:lpstr>
      <vt:lpstr>03 – Numpy 연산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LeeJihwan</cp:lastModifiedBy>
  <cp:revision>40</cp:revision>
  <cp:lastPrinted>2022-03-23T09:04:51Z</cp:lastPrinted>
  <dcterms:created xsi:type="dcterms:W3CDTF">2021-08-23T12:04:55Z</dcterms:created>
  <dcterms:modified xsi:type="dcterms:W3CDTF">2022-09-13T16:48:48Z</dcterms:modified>
</cp:coreProperties>
</file>